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CA6D199-3485-412F-A19B-908F7C00E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F0DB7528-344F-4E6D-8D0B-4FC26897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2A48CFC-FEBA-4177-9150-DD50BF61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24CCFF93-D535-4E46-8313-3747FA12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45A1D2C8-29DB-4A60-8FE4-748429A1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507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F5B1FBE-E5B1-4884-B2EA-BE64D27A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9FFEC44F-A5F8-4E50-AC5F-9C46029CE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58E8298-AD95-4AD9-A5E3-D2664005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16F91AAF-CB0C-46FC-8AB8-04C02920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1FC3FFA-0AB4-4B15-809D-0DB22BE0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019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3A7FEF60-41E8-4F54-9B0A-A67169DE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9B9DBB15-ABA8-4127-9DAF-5FAEDB468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9F3D0917-4555-4AC4-B5D7-9F60AC85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CFC25FCB-F765-4C6F-8574-80CEEF27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4558828-FA56-4C67-B357-0FA344EB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99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66F8E4E-367B-49C1-BACA-93F8FE26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3F28D57-29C6-4371-B473-9948A125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A43EA65-BBC9-48A8-A743-3946BFE4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646689F9-8873-462F-9665-E59B1A60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3611D3E1-2461-4D09-9EB8-816D917C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24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A9BA52F-AA22-4C75-BFF5-DEE16BF3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22895B61-1A1C-41B2-9BBD-32AB9DE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E51AE955-C77A-47B5-BC7D-4AA0FBAE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31292224-3AFE-4C0F-8F65-5EB62087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FDA6D5B6-7A7A-4D9C-8B61-40B174DB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5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FA409F3-A581-43E3-8C93-9089B007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27B95FE-6808-4A99-B33A-0B4587633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CD1C3A07-4025-4D4E-AC93-FD50C8997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09AA373E-AD19-4794-8251-96F4799A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04D4B80D-EDEB-49FB-878F-CAFBEF79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903D8CFD-6130-4CCB-89F1-D8E5A4A9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71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B3D952F-1D16-4596-A832-B4EA8939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0E59E45C-5C8A-45AC-8FB5-C2D1AF2B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C6F0616A-CD22-47E6-9CDC-B93C86B50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BBCC5F0D-7B66-4AD6-8A38-18F60BEF5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AD00279C-0932-4D8F-B692-79062763D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408DDCC0-D2E6-4179-86B4-369F0B4B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CA28FB4E-3388-4DF2-8530-D752126E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F9255CC2-83A2-46F3-8544-624519B7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15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AE8CB75-AC53-41ED-9BDD-F58C7B3A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CA7D7A02-9FBC-4824-849C-E7D5D80E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5E7585FF-28A8-4DA3-9027-8CCF55EA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1E0D81B7-71FB-42B5-917E-EBE11DC9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06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552AD674-886A-4714-91D2-34872992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16D70FC5-C773-4F01-B7E6-DF87E794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3F2A6CBD-5CB7-4144-93A9-E969965D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6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B1C1632-79AD-45D4-ABC0-DD95DA63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4FFC75A-D953-4C15-83F8-47AC44BAF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BF8A8431-6A9B-4593-92CC-CAD37C7EC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B75F776E-3393-44FA-A7B1-979A5A9B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C0A61643-AF45-4E85-9CEC-B8CBA7E6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E96D8EA4-8386-4239-94A5-94965EBB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81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0FC9236-FB58-47F3-B018-5232DFE3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50A89476-24A2-4305-9F54-C944512BD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55D9687F-EB2B-4074-99C2-EC8263F09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9679BB82-5096-4E6A-977B-1A3F5536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814418B2-6770-4680-B360-6578EC1C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FCB74F40-529D-47A3-9202-4B361E1D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3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BC125061-9BBC-4604-88C4-9F568EFF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7110F99E-4502-4F6B-AFF2-A3466E17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31BE0FDC-DC28-4938-B3F0-BD5EE7156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16FC-EA03-4C73-85BC-9F237FB8CE27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B2B54CD-1088-413B-B7D5-1A1372433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42508F-E3C3-4D58-92E4-BCA9E7795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DA30-9441-403F-B37B-B40DF13F8F5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6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E0F75788-8A1E-4D0F-B079-02A042F56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464174"/>
            <a:ext cx="10079065" cy="755929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5F16E289-3E37-4718-A87B-A720325EBA94}"/>
              </a:ext>
            </a:extLst>
          </p:cNvPr>
          <p:cNvSpPr txBox="1"/>
          <p:nvPr/>
        </p:nvSpPr>
        <p:spPr>
          <a:xfrm>
            <a:off x="1634490" y="171450"/>
            <a:ext cx="760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Site Manager Forum 21th-28th </a:t>
            </a:r>
            <a:r>
              <a:rPr lang="nb-NO" sz="2400" b="1" dirty="0" err="1"/>
              <a:t>of</a:t>
            </a:r>
            <a:r>
              <a:rPr lang="nb-NO" sz="2400" b="1" dirty="0"/>
              <a:t> June 2018, Bahrain</a:t>
            </a:r>
            <a:r>
              <a:rPr lang="nb-NO" b="1" dirty="0"/>
              <a:t> 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D0DD8B03-81DD-44CB-BC8D-0F596080D928}"/>
              </a:ext>
            </a:extLst>
          </p:cNvPr>
          <p:cNvSpPr txBox="1"/>
          <p:nvPr/>
        </p:nvSpPr>
        <p:spPr>
          <a:xfrm>
            <a:off x="3319317" y="6000750"/>
            <a:ext cx="5269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Hege Agathe Bakke-Alisøy</a:t>
            </a:r>
          </a:p>
          <a:p>
            <a:pPr algn="ctr"/>
            <a:r>
              <a:rPr lang="en-GB" sz="2000" b="1" dirty="0"/>
              <a:t>World Heritage Coordinator, </a:t>
            </a:r>
            <a:r>
              <a:rPr lang="en-GB" sz="2000" b="1" dirty="0" err="1"/>
              <a:t>Bryggen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1977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D121F2BB-6E57-481F-A0D5-569FE2EAA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0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39130349-30C5-4556-9454-DA3975D09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0C79638C-11EE-4C02-B680-07363F240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" y="561700"/>
            <a:ext cx="2665077" cy="56058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xmlns="" id="{66A04237-FC29-4DC3-B6D6-90525B7D8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07" y="469486"/>
            <a:ext cx="3843954" cy="23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894C000-6A89-4AED-B1BD-D0A7AC31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xmlns="" id="{3686F894-6570-4703-ACAC-D33BA6BDA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3826" y="857250"/>
            <a:ext cx="6858000" cy="5143500"/>
          </a:xfrm>
          <a:prstGeom prst="rect">
            <a:avLst/>
          </a:prstGeo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xmlns="" id="{0BB9C37D-99D9-45CF-B3BB-5546D638A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198" y="-2"/>
            <a:ext cx="4583718" cy="3437789"/>
          </a:xfr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xmlns="" id="{537B277A-F9DE-48FE-80E6-F79AC313D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420211"/>
            <a:ext cx="4583718" cy="34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6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ACBCAB0-2383-4B28-A54D-43A70C27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DCEDFEE4-700F-41CB-A37B-21880ABF0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2" y="-1374506"/>
            <a:ext cx="11172987" cy="8379740"/>
          </a:xfrm>
        </p:spPr>
      </p:pic>
    </p:spTree>
    <p:extLst>
      <p:ext uri="{BB962C8B-B14F-4D97-AF65-F5344CB8AC3E}">
        <p14:creationId xmlns:p14="http://schemas.microsoft.com/office/powerpoint/2010/main" val="235225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16C8FFB0-7E74-4308-A0BE-8AD88F9DA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44315FF2-EEE6-41D5-9E2F-CB94EE1E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" y="-592811"/>
            <a:ext cx="10771322" cy="80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xmlns="" id="{29C6F90C-4995-4381-8144-372DBFF30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70774"/>
              </p:ext>
            </p:extLst>
          </p:nvPr>
        </p:nvGraphicFramePr>
        <p:xfrm>
          <a:off x="374592" y="0"/>
          <a:ext cx="5430896" cy="702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3886052" imgH="5028936" progId="AcroExch.Document.DC">
                  <p:embed/>
                </p:oleObj>
              </mc:Choice>
              <mc:Fallback>
                <p:oleObj name="Acrobat Document" r:id="rId3" imgW="3886052" imgH="50289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592" y="0"/>
                        <a:ext cx="5430896" cy="702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2B888F58-9590-4C1C-AAAD-099E64C41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314" y="85108"/>
            <a:ext cx="5758857" cy="71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8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791AB3B-62CC-4309-B875-242A0CF0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13C62749-27AD-42EF-808B-9FC12D61B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" y="-1844298"/>
            <a:ext cx="12171336" cy="9128502"/>
          </a:xfrm>
        </p:spPr>
      </p:pic>
    </p:spTree>
    <p:extLst>
      <p:ext uri="{BB962C8B-B14F-4D97-AF65-F5344CB8AC3E}">
        <p14:creationId xmlns:p14="http://schemas.microsoft.com/office/powerpoint/2010/main" val="403275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</Words>
  <Application>Microsoft Office PowerPoint</Application>
  <PresentationFormat>Brugerdefineret</PresentationFormat>
  <Paragraphs>3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1" baseType="lpstr">
      <vt:lpstr>Office-tema</vt:lpstr>
      <vt:lpstr>Acrobat Document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Bakke-Alisøy, Hege</dc:creator>
  <cp:lastModifiedBy>Lars Kjær Larsen</cp:lastModifiedBy>
  <cp:revision>5</cp:revision>
  <dcterms:created xsi:type="dcterms:W3CDTF">2018-09-10T06:56:06Z</dcterms:created>
  <dcterms:modified xsi:type="dcterms:W3CDTF">2018-09-10T18:49:30Z</dcterms:modified>
</cp:coreProperties>
</file>