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60" r:id="rId2"/>
  </p:sldMasterIdLst>
  <p:notesMasterIdLst>
    <p:notesMasterId r:id="rId13"/>
  </p:notesMasterIdLst>
  <p:handoutMasterIdLst>
    <p:handoutMasterId r:id="rId14"/>
  </p:handoutMasterIdLst>
  <p:sldIdLst>
    <p:sldId id="261" r:id="rId3"/>
    <p:sldId id="263" r:id="rId4"/>
    <p:sldId id="270" r:id="rId5"/>
    <p:sldId id="265" r:id="rId6"/>
    <p:sldId id="266" r:id="rId7"/>
    <p:sldId id="267" r:id="rId8"/>
    <p:sldId id="262" r:id="rId9"/>
    <p:sldId id="268" r:id="rId10"/>
    <p:sldId id="269" r:id="rId11"/>
    <p:sldId id="264"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E1F"/>
    <a:srgbClr val="FFFFFF"/>
    <a:srgbClr val="0FA54A"/>
    <a:srgbClr val="07A54B"/>
    <a:srgbClr val="E17926"/>
    <a:srgbClr val="F7991C"/>
    <a:srgbClr val="F6B100"/>
    <a:srgbClr val="000000"/>
    <a:srgbClr val="505050"/>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4" autoAdjust="0"/>
    <p:restoredTop sz="94724" autoAdjust="0"/>
  </p:normalViewPr>
  <p:slideViewPr>
    <p:cSldViewPr snapToObjects="1">
      <p:cViewPr>
        <p:scale>
          <a:sx n="60" d="100"/>
          <a:sy n="60" d="100"/>
        </p:scale>
        <p:origin x="-3144" y="-15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dt" sz="quarter" idx="1"/>
          </p:nvPr>
        </p:nvSpPr>
        <p:spPr bwMode="auto">
          <a:xfrm>
            <a:off x="3697288" y="153988"/>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1A928155-E9E9-429A-B881-1F09037837DB}" type="datetime2">
              <a:rPr lang="da-DK"/>
              <a:pPr>
                <a:defRPr/>
              </a:pPr>
              <a:t>10. september 2018</a:t>
            </a:fld>
            <a:endParaRPr lang="en-US"/>
          </a:p>
        </p:txBody>
      </p:sp>
      <p:sp>
        <p:nvSpPr>
          <p:cNvPr id="17412" name="Rectangle 4"/>
          <p:cNvSpPr>
            <a:spLocks noGrp="1" noChangeArrowheads="1"/>
          </p:cNvSpPr>
          <p:nvPr>
            <p:ph type="ftr" sz="quarter" idx="2"/>
          </p:nvPr>
        </p:nvSpPr>
        <p:spPr bwMode="auto">
          <a:xfrm>
            <a:off x="169863" y="85328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r>
              <a:rPr lang="en-US" smtClean="0"/>
              <a:t>HistorieLab</a:t>
            </a:r>
            <a:endParaRPr lang="en-US" dirty="0"/>
          </a:p>
        </p:txBody>
      </p:sp>
      <p:sp>
        <p:nvSpPr>
          <p:cNvPr id="17413" name="Rectangle 5"/>
          <p:cNvSpPr>
            <a:spLocks noGrp="1" noChangeArrowheads="1"/>
          </p:cNvSpPr>
          <p:nvPr>
            <p:ph type="sldNum" sz="quarter" idx="3"/>
          </p:nvPr>
        </p:nvSpPr>
        <p:spPr bwMode="auto">
          <a:xfrm>
            <a:off x="3716338" y="85328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a:defRPr/>
            </a:pPr>
            <a:fld id="{BA39CE9D-8D64-41DD-A620-D86CF051D8FD}" type="slidenum">
              <a:rPr lang="en-US"/>
              <a:pPr>
                <a:defRPr/>
              </a:pPr>
              <a:t>‹nr.›</a:t>
            </a:fld>
            <a:endParaRPr lang="en-US"/>
          </a:p>
        </p:txBody>
      </p:sp>
    </p:spTree>
    <p:extLst>
      <p:ext uri="{BB962C8B-B14F-4D97-AF65-F5344CB8AC3E}">
        <p14:creationId xmlns:p14="http://schemas.microsoft.com/office/powerpoint/2010/main" val="17514063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743348" y="114272"/>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EF1B2A30-0CA2-48A7-86C0-0DEC68C1BCB7}" type="datetime2">
              <a:rPr lang="da-DK"/>
              <a:pPr>
                <a:defRPr/>
              </a:pPr>
              <a:t>10. september 2018</a:t>
            </a:fld>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2" name="Rectangle 4"/>
          <p:cNvSpPr>
            <a:spLocks noGrp="1" noChangeArrowheads="1"/>
          </p:cNvSpPr>
          <p:nvPr>
            <p:ph type="ftr" sz="quarter" idx="2"/>
          </p:nvPr>
        </p:nvSpPr>
        <p:spPr bwMode="auto">
          <a:xfrm>
            <a:off x="169863" y="85328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r>
              <a:rPr lang="en-US" smtClean="0"/>
              <a:t>HistorieLab</a:t>
            </a:r>
            <a:endParaRPr lang="en-US" dirty="0"/>
          </a:p>
        </p:txBody>
      </p:sp>
      <p:sp>
        <p:nvSpPr>
          <p:cNvPr id="17413" name="Rectangle 5"/>
          <p:cNvSpPr>
            <a:spLocks noGrp="1" noChangeArrowheads="1"/>
          </p:cNvSpPr>
          <p:nvPr>
            <p:ph type="sldNum" sz="quarter" idx="3"/>
          </p:nvPr>
        </p:nvSpPr>
        <p:spPr bwMode="auto">
          <a:xfrm>
            <a:off x="3716338" y="85328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a:defRPr/>
            </a:pPr>
            <a:fld id="{7238F078-390F-41E4-B6F0-AC327A728D3A}" type="slidenum">
              <a:rPr lang="en-US"/>
              <a:pPr>
                <a:defRPr/>
              </a:pPr>
              <a:t>‹nr.›</a:t>
            </a:fld>
            <a:endParaRPr lang="en-US"/>
          </a:p>
        </p:txBody>
      </p:sp>
    </p:spTree>
    <p:extLst>
      <p:ext uri="{BB962C8B-B14F-4D97-AF65-F5344CB8AC3E}">
        <p14:creationId xmlns:p14="http://schemas.microsoft.com/office/powerpoint/2010/main" val="57664452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Titeldias m 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812" y="2449066"/>
            <a:ext cx="3706376" cy="1959868"/>
          </a:xfrm>
          <a:prstGeom prst="rect">
            <a:avLst/>
          </a:prstGeom>
        </p:spPr>
      </p:pic>
    </p:spTree>
    <p:extLst>
      <p:ext uri="{BB962C8B-B14F-4D97-AF65-F5344CB8AC3E}">
        <p14:creationId xmlns:p14="http://schemas.microsoft.com/office/powerpoint/2010/main" val="203050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1792288" y="4800600"/>
            <a:ext cx="5486400" cy="566738"/>
          </a:xfrm>
          <a:prstGeom prst="rect">
            <a:avLst/>
          </a:prstGeom>
        </p:spPr>
        <p:txBody>
          <a:bodyPr lIns="0" rIns="0" anchor="b"/>
          <a:lstStyle>
            <a:lvl1pPr algn="l">
              <a:defRPr sz="2000" b="1"/>
            </a:lvl1pPr>
          </a:lstStyle>
          <a:p>
            <a:r>
              <a:rPr lang="da-DK" noProof="0" dirty="0" smtClean="0"/>
              <a:t>Klik og skriv tekst</a:t>
            </a:r>
            <a:endParaRPr lang="da-DK" dirty="0"/>
          </a:p>
        </p:txBody>
      </p:sp>
      <p:sp>
        <p:nvSpPr>
          <p:cNvPr id="7" name="Pladsholder til billede 2"/>
          <p:cNvSpPr>
            <a:spLocks noGrp="1"/>
          </p:cNvSpPr>
          <p:nvPr>
            <p:ph type="pic" idx="1"/>
          </p:nvPr>
        </p:nvSpPr>
        <p:spPr>
          <a:xfrm>
            <a:off x="1792288" y="612775"/>
            <a:ext cx="5486400" cy="4114800"/>
          </a:xfrm>
          <a:prstGeom prst="rect">
            <a:avLst/>
          </a:prstGeom>
        </p:spPr>
        <p:txBody>
          <a:bodyPr lIns="0" r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8" name="Pladsholder til tekst 3"/>
          <p:cNvSpPr>
            <a:spLocks noGrp="1"/>
          </p:cNvSpPr>
          <p:nvPr>
            <p:ph type="body" sz="half" idx="2" hasCustomPrompt="1"/>
          </p:nvPr>
        </p:nvSpPr>
        <p:spPr>
          <a:xfrm>
            <a:off x="1792288" y="5367338"/>
            <a:ext cx="5486400" cy="653950"/>
          </a:xfrm>
          <a:prstGeom prst="rect">
            <a:avLst/>
          </a:prstGeo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noProof="0" dirty="0" smtClean="0"/>
              <a:t>Klik og skriv tekst</a:t>
            </a:r>
            <a:endParaRPr lang="da-DK" dirty="0" smtClean="0"/>
          </a:p>
        </p:txBody>
      </p:sp>
      <p:sp>
        <p:nvSpPr>
          <p:cNvPr id="11" name="Date Placeholder 10"/>
          <p:cNvSpPr>
            <a:spLocks noGrp="1"/>
          </p:cNvSpPr>
          <p:nvPr>
            <p:ph type="dt" sz="half" idx="10"/>
          </p:nvPr>
        </p:nvSpPr>
        <p:spPr/>
        <p:txBody>
          <a:bodyPr/>
          <a:lstStyle/>
          <a:p>
            <a:fld id="{35E3A0C0-AFFC-4F08-B3C3-0D17B343A02F}" type="datetime2">
              <a:rPr lang="da-DK" smtClean="0"/>
              <a:t>10. september 2018</a:t>
            </a:fld>
            <a:endParaRPr lang="da-DK" dirty="0"/>
          </a:p>
        </p:txBody>
      </p:sp>
      <p:sp>
        <p:nvSpPr>
          <p:cNvPr id="13" name="Slide Number Placeholder 12"/>
          <p:cNvSpPr>
            <a:spLocks noGrp="1"/>
          </p:cNvSpPr>
          <p:nvPr>
            <p:ph type="sldNum" sz="quarter" idx="12"/>
          </p:nvPr>
        </p:nvSpPr>
        <p:spPr/>
        <p:txBody>
          <a:bodyPr/>
          <a:lstStyle/>
          <a:p>
            <a:fld id="{C0C450C8-620A-4854-8E8D-268B99C0AD96}" type="slidenum">
              <a:rPr lang="en-US" smtClean="0"/>
              <a:pPr/>
              <a:t>‹nr.›</a:t>
            </a:fld>
            <a:endParaRPr lang="en-US" dirty="0"/>
          </a:p>
        </p:txBody>
      </p:sp>
      <p:sp>
        <p:nvSpPr>
          <p:cNvPr id="14" name="Footer Placeholder 13"/>
          <p:cNvSpPr>
            <a:spLocks noGrp="1"/>
          </p:cNvSpPr>
          <p:nvPr>
            <p:ph type="ftr" sz="quarter" idx="13"/>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29242135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venstre - billede høj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1268760"/>
            <a:ext cx="3527179" cy="648072"/>
          </a:xfrm>
        </p:spPr>
        <p:txBody>
          <a:bodyPr lIns="0" rIns="0" anchor="t" anchorCtr="0">
            <a:normAutofit/>
          </a:bodyPr>
          <a:lstStyle>
            <a:lvl1pPr algn="l">
              <a:defRPr sz="3200" baseline="0"/>
            </a:lvl1pPr>
          </a:lstStyle>
          <a:p>
            <a:r>
              <a:rPr lang="da-DK" noProof="0" dirty="0" smtClean="0"/>
              <a:t>Overskrift</a:t>
            </a:r>
            <a:endParaRPr lang="da-DK" noProof="0" dirty="0"/>
          </a:p>
        </p:txBody>
      </p:sp>
      <p:sp>
        <p:nvSpPr>
          <p:cNvPr id="8" name="Text Placeholder 7"/>
          <p:cNvSpPr>
            <a:spLocks noGrp="1"/>
          </p:cNvSpPr>
          <p:nvPr>
            <p:ph type="body" sz="quarter" idx="12" hasCustomPrompt="1"/>
          </p:nvPr>
        </p:nvSpPr>
        <p:spPr>
          <a:xfrm>
            <a:off x="720000" y="2024844"/>
            <a:ext cx="3491637" cy="3960031"/>
          </a:xfrm>
        </p:spPr>
        <p:txBody>
          <a:bodyPr lIns="0" rIns="0"/>
          <a:lstStyle>
            <a:lvl1pPr>
              <a:defRPr sz="2400"/>
            </a:lvl1pPr>
          </a:lstStyle>
          <a:p>
            <a:pPr lvl="0"/>
            <a:r>
              <a:rPr lang="da-DK" noProof="0" dirty="0" smtClean="0"/>
              <a:t>Tekst</a:t>
            </a:r>
          </a:p>
        </p:txBody>
      </p:sp>
      <p:sp>
        <p:nvSpPr>
          <p:cNvPr id="10" name="Picture Placeholder 9"/>
          <p:cNvSpPr>
            <a:spLocks noGrp="1"/>
          </p:cNvSpPr>
          <p:nvPr>
            <p:ph type="pic" sz="quarter" idx="13"/>
          </p:nvPr>
        </p:nvSpPr>
        <p:spPr>
          <a:xfrm>
            <a:off x="4464050" y="1268759"/>
            <a:ext cx="3960378" cy="4716115"/>
          </a:xfrm>
        </p:spPr>
        <p:txBody>
          <a:bodyPr lIns="0" rIns="0"/>
          <a:lstStyle>
            <a:lvl1pPr marL="0" indent="0">
              <a:buNone/>
              <a:defRPr/>
            </a:lvl1pPr>
          </a:lstStyle>
          <a:p>
            <a:endParaRPr lang="da-DK" noProof="0" dirty="0"/>
          </a:p>
        </p:txBody>
      </p:sp>
      <p:sp>
        <p:nvSpPr>
          <p:cNvPr id="9" name="Date Placeholder 8"/>
          <p:cNvSpPr>
            <a:spLocks noGrp="1"/>
          </p:cNvSpPr>
          <p:nvPr>
            <p:ph type="dt" sz="half" idx="14"/>
          </p:nvPr>
        </p:nvSpPr>
        <p:spPr/>
        <p:txBody>
          <a:bodyPr/>
          <a:lstStyle/>
          <a:p>
            <a:fld id="{5EFA6BEC-E4E7-4EA4-A60A-3825DECADCA7}" type="datetime2">
              <a:rPr lang="da-DK" smtClean="0"/>
              <a:t>10. september 2018</a:t>
            </a:fld>
            <a:endParaRPr lang="da-DK" dirty="0"/>
          </a:p>
        </p:txBody>
      </p:sp>
      <p:sp>
        <p:nvSpPr>
          <p:cNvPr id="13" name="Slide Number Placeholder 12"/>
          <p:cNvSpPr>
            <a:spLocks noGrp="1"/>
          </p:cNvSpPr>
          <p:nvPr>
            <p:ph type="sldNum" sz="quarter" idx="16"/>
          </p:nvPr>
        </p:nvSpPr>
        <p:spPr/>
        <p:txBody>
          <a:bodyPr/>
          <a:lstStyle/>
          <a:p>
            <a:fld id="{C0C450C8-620A-4854-8E8D-268B99C0AD96}" type="slidenum">
              <a:rPr lang="en-US" smtClean="0"/>
              <a:pPr/>
              <a:t>‹nr.›</a:t>
            </a:fld>
            <a:endParaRPr lang="en-US" dirty="0"/>
          </a:p>
        </p:txBody>
      </p:sp>
      <p:sp>
        <p:nvSpPr>
          <p:cNvPr id="14" name="Footer Placeholder 13"/>
          <p:cNvSpPr>
            <a:spLocks noGrp="1"/>
          </p:cNvSpPr>
          <p:nvPr>
            <p:ph type="ftr" sz="quarter" idx="17"/>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1066780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Titeldias m cirkl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4152" y="-1149"/>
            <a:ext cx="7114046" cy="5279147"/>
          </a:xfrm>
          <a:prstGeom prst="rect">
            <a:avLst/>
          </a:prstGeom>
        </p:spPr>
      </p:pic>
      <p:sp>
        <p:nvSpPr>
          <p:cNvPr id="6" name="Pladsholder til tekst 5"/>
          <p:cNvSpPr>
            <a:spLocks noGrp="1"/>
          </p:cNvSpPr>
          <p:nvPr>
            <p:ph type="body" sz="quarter" idx="10" hasCustomPrompt="1"/>
          </p:nvPr>
        </p:nvSpPr>
        <p:spPr>
          <a:xfrm>
            <a:off x="3311861" y="2492936"/>
            <a:ext cx="4680000" cy="1656144"/>
          </a:xfrm>
          <a:prstGeom prst="rect">
            <a:avLst/>
          </a:prstGeom>
          <a:noFill/>
        </p:spPr>
        <p:txBody>
          <a:bodyPr lIns="0" tIns="0" rIns="0" bIns="0" anchor="t" anchorCtr="0"/>
          <a:lstStyle>
            <a:lvl1pPr marL="0" indent="0" algn="r">
              <a:spcBef>
                <a:spcPts val="0"/>
              </a:spcBef>
              <a:buNone/>
              <a:defRPr sz="2500" baseline="0">
                <a:solidFill>
                  <a:srgbClr val="FFFFFF"/>
                </a:solidFill>
              </a:defRPr>
            </a:lvl1pPr>
          </a:lstStyle>
          <a:p>
            <a:pPr lvl="0"/>
            <a:r>
              <a:rPr lang="da-DK" dirty="0" smtClean="0"/>
              <a:t>Undertitel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823" y="4824000"/>
            <a:ext cx="2218949" cy="203302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8896" y="5535165"/>
            <a:ext cx="2749302" cy="1322835"/>
          </a:xfrm>
          <a:prstGeom prst="rect">
            <a:avLst/>
          </a:prstGeom>
        </p:spPr>
      </p:pic>
      <p:sp>
        <p:nvSpPr>
          <p:cNvPr id="12" name="Title 11"/>
          <p:cNvSpPr>
            <a:spLocks noGrp="1"/>
          </p:cNvSpPr>
          <p:nvPr>
            <p:ph type="title" hasCustomPrompt="1"/>
          </p:nvPr>
        </p:nvSpPr>
        <p:spPr>
          <a:xfrm>
            <a:off x="2699792" y="1196752"/>
            <a:ext cx="5292069" cy="1296184"/>
          </a:xfrm>
          <a:prstGeom prst="rect">
            <a:avLst/>
          </a:prstGeom>
        </p:spPr>
        <p:txBody>
          <a:bodyPr lIns="0" tIns="0" rIns="0" bIns="0"/>
          <a:lstStyle>
            <a:lvl1pPr algn="r">
              <a:lnSpc>
                <a:spcPts val="4000"/>
              </a:lnSpc>
              <a:defRPr>
                <a:solidFill>
                  <a:srgbClr val="FFFFFF"/>
                </a:solidFill>
              </a:defRPr>
            </a:lvl1pPr>
          </a:lstStyle>
          <a:p>
            <a:r>
              <a:rPr lang="da-DK" noProof="0" dirty="0" smtClean="0"/>
              <a:t>Titel</a:t>
            </a:r>
            <a:endParaRPr lang="da-DK" noProof="0" dirty="0"/>
          </a:p>
        </p:txBody>
      </p:sp>
    </p:spTree>
    <p:extLst>
      <p:ext uri="{BB962C8B-B14F-4D97-AF65-F5344CB8AC3E}">
        <p14:creationId xmlns:p14="http://schemas.microsoft.com/office/powerpoint/2010/main" val="31616340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720000" y="457200"/>
            <a:ext cx="7704000" cy="1012974"/>
          </a:xfrm>
          <a:prstGeom prst="rect">
            <a:avLst/>
          </a:prstGeom>
        </p:spPr>
        <p:txBody>
          <a:bodyPr lIns="0" rIns="0"/>
          <a:lstStyle>
            <a:lvl1pPr>
              <a:defRPr sz="4000" b="1" baseline="0">
                <a:solidFill>
                  <a:srgbClr val="3E5161"/>
                </a:solidFill>
              </a:defRPr>
            </a:lvl1pPr>
          </a:lstStyle>
          <a:p>
            <a:r>
              <a:rPr lang="da-DK" noProof="0" dirty="0" smtClean="0"/>
              <a:t>Klik og skriv titel</a:t>
            </a:r>
            <a:endParaRPr lang="da-DK" dirty="0"/>
          </a:p>
        </p:txBody>
      </p:sp>
      <p:sp>
        <p:nvSpPr>
          <p:cNvPr id="12" name="Text Placeholder 11"/>
          <p:cNvSpPr>
            <a:spLocks noGrp="1"/>
          </p:cNvSpPr>
          <p:nvPr>
            <p:ph type="body" sz="quarter" idx="12" hasCustomPrompt="1"/>
          </p:nvPr>
        </p:nvSpPr>
        <p:spPr>
          <a:xfrm>
            <a:off x="720000" y="1556792"/>
            <a:ext cx="7704000" cy="4680520"/>
          </a:xfrm>
        </p:spPr>
        <p:txBody>
          <a:bodyPr lIns="0" rIns="0"/>
          <a:lstStyle/>
          <a:p>
            <a:pPr lvl="0"/>
            <a:r>
              <a:rPr lang="da-DK" noProof="0" dirty="0" smtClean="0"/>
              <a:t>Klik og skriv tekst</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9" name="Date Placeholder 8"/>
          <p:cNvSpPr>
            <a:spLocks noGrp="1"/>
          </p:cNvSpPr>
          <p:nvPr>
            <p:ph type="dt" sz="half" idx="13"/>
          </p:nvPr>
        </p:nvSpPr>
        <p:spPr/>
        <p:txBody>
          <a:bodyPr/>
          <a:lstStyle/>
          <a:p>
            <a:fld id="{3D35BF05-7158-4C47-9B93-1446321C7EB2}" type="datetime2">
              <a:rPr lang="da-DK" smtClean="0"/>
              <a:t>10. september 2018</a:t>
            </a:fld>
            <a:endParaRPr lang="da-DK" dirty="0"/>
          </a:p>
        </p:txBody>
      </p:sp>
      <p:sp>
        <p:nvSpPr>
          <p:cNvPr id="11" name="Slide Number Placeholder 10"/>
          <p:cNvSpPr>
            <a:spLocks noGrp="1"/>
          </p:cNvSpPr>
          <p:nvPr>
            <p:ph type="sldNum" sz="quarter" idx="15"/>
          </p:nvPr>
        </p:nvSpPr>
        <p:spPr/>
        <p:txBody>
          <a:bodyPr/>
          <a:lstStyle/>
          <a:p>
            <a:fld id="{C0C450C8-620A-4854-8E8D-268B99C0AD96}" type="slidenum">
              <a:rPr lang="en-US" smtClean="0"/>
              <a:pPr/>
              <a:t>‹nr.›</a:t>
            </a:fld>
            <a:endParaRPr lang="en-US" dirty="0"/>
          </a:p>
        </p:txBody>
      </p:sp>
      <p:sp>
        <p:nvSpPr>
          <p:cNvPr id="13" name="Footer Placeholder 12"/>
          <p:cNvSpPr>
            <a:spLocks noGrp="1"/>
          </p:cNvSpPr>
          <p:nvPr>
            <p:ph type="ftr" sz="quarter" idx="16"/>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30704302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720000" y="457200"/>
            <a:ext cx="7704000" cy="1012974"/>
          </a:xfrm>
        </p:spPr>
        <p:txBody>
          <a:bodyPr lIns="0" rIns="0"/>
          <a:lstStyle/>
          <a:p>
            <a:r>
              <a:rPr lang="da-DK" noProof="0" dirty="0" smtClean="0"/>
              <a:t>Klik og skriv titel</a:t>
            </a:r>
            <a:endParaRPr lang="da-DK" noProof="0" dirty="0"/>
          </a:p>
        </p:txBody>
      </p:sp>
      <p:sp>
        <p:nvSpPr>
          <p:cNvPr id="12" name="Text Placeholder 11"/>
          <p:cNvSpPr>
            <a:spLocks noGrp="1"/>
          </p:cNvSpPr>
          <p:nvPr>
            <p:ph type="body" sz="quarter" idx="12" hasCustomPrompt="1"/>
          </p:nvPr>
        </p:nvSpPr>
        <p:spPr>
          <a:xfrm>
            <a:off x="720462" y="1556792"/>
            <a:ext cx="3707521" cy="4680520"/>
          </a:xfrm>
        </p:spPr>
        <p:txBody>
          <a:bodyPr lIns="0" rIns="0"/>
          <a:lstStyle>
            <a:lvl1pPr>
              <a:defRPr lang="en-US" dirty="0" smtClean="0"/>
            </a:lvl1pPr>
            <a:lvl2pPr>
              <a:defRPr/>
            </a:lvl2pPr>
            <a:lvl3pPr>
              <a:defRPr/>
            </a:lvl3pPr>
            <a:lvl4pPr>
              <a:defRPr/>
            </a:lvl4pPr>
            <a:lvl5pPr>
              <a:defRPr/>
            </a:lvl5pPr>
          </a:lstStyle>
          <a:p>
            <a:pPr lvl="0"/>
            <a:r>
              <a:rPr lang="da-DK" noProof="0" dirty="0" smtClean="0"/>
              <a:t>Klik og skriv tekst</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13" name="Text Placeholder 11"/>
          <p:cNvSpPr>
            <a:spLocks noGrp="1"/>
          </p:cNvSpPr>
          <p:nvPr>
            <p:ph type="body" sz="quarter" idx="13" hasCustomPrompt="1"/>
          </p:nvPr>
        </p:nvSpPr>
        <p:spPr>
          <a:xfrm>
            <a:off x="4716016" y="1558565"/>
            <a:ext cx="3707984" cy="4680520"/>
          </a:xfrm>
        </p:spPr>
        <p:txBody>
          <a:bodyPr lIns="0" rIns="0"/>
          <a:lstStyle/>
          <a:p>
            <a:pPr lvl="0"/>
            <a:r>
              <a:rPr lang="da-DK" noProof="0" dirty="0" smtClean="0"/>
              <a:t>Klik og skriv tekst</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8" name="Date Placeholder 7"/>
          <p:cNvSpPr>
            <a:spLocks noGrp="1"/>
          </p:cNvSpPr>
          <p:nvPr>
            <p:ph type="dt" sz="half" idx="14"/>
          </p:nvPr>
        </p:nvSpPr>
        <p:spPr/>
        <p:txBody>
          <a:bodyPr/>
          <a:lstStyle/>
          <a:p>
            <a:fld id="{912A7561-68A4-4DBF-A115-B041CE940661}" type="datetime2">
              <a:rPr lang="da-DK" smtClean="0"/>
              <a:t>10. september 2018</a:t>
            </a:fld>
            <a:endParaRPr lang="da-DK" dirty="0"/>
          </a:p>
        </p:txBody>
      </p:sp>
      <p:sp>
        <p:nvSpPr>
          <p:cNvPr id="11" name="Slide Number Placeholder 10"/>
          <p:cNvSpPr>
            <a:spLocks noGrp="1"/>
          </p:cNvSpPr>
          <p:nvPr>
            <p:ph type="sldNum" sz="quarter" idx="16"/>
          </p:nvPr>
        </p:nvSpPr>
        <p:spPr/>
        <p:txBody>
          <a:bodyPr/>
          <a:lstStyle/>
          <a:p>
            <a:fld id="{C0C450C8-620A-4854-8E8D-268B99C0AD96}" type="slidenum">
              <a:rPr lang="en-US" smtClean="0"/>
              <a:pPr/>
              <a:t>‹nr.›</a:t>
            </a:fld>
            <a:endParaRPr lang="en-US" dirty="0"/>
          </a:p>
        </p:txBody>
      </p:sp>
      <p:sp>
        <p:nvSpPr>
          <p:cNvPr id="14" name="Footer Placeholder 13"/>
          <p:cNvSpPr>
            <a:spLocks noGrp="1"/>
          </p:cNvSpPr>
          <p:nvPr>
            <p:ph type="ftr" sz="quarter" idx="17"/>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3339060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720000" y="457200"/>
            <a:ext cx="7704000" cy="1012974"/>
          </a:xfrm>
          <a:prstGeom prst="rect">
            <a:avLst/>
          </a:prstGeom>
        </p:spPr>
        <p:txBody>
          <a:bodyPr lIns="0" rIns="0"/>
          <a:lstStyle>
            <a:lvl1pPr>
              <a:defRPr/>
            </a:lvl1pPr>
          </a:lstStyle>
          <a:p>
            <a:r>
              <a:rPr lang="da-DK" noProof="0" dirty="0" smtClean="0"/>
              <a:t>Klik og skriv titel</a:t>
            </a:r>
            <a:endParaRPr lang="da-DK" dirty="0"/>
          </a:p>
        </p:txBody>
      </p:sp>
      <p:sp>
        <p:nvSpPr>
          <p:cNvPr id="9" name="Pladsholder til tekst 2"/>
          <p:cNvSpPr>
            <a:spLocks noGrp="1"/>
          </p:cNvSpPr>
          <p:nvPr>
            <p:ph type="body" idx="1" hasCustomPrompt="1"/>
          </p:nvPr>
        </p:nvSpPr>
        <p:spPr>
          <a:xfrm>
            <a:off x="720000" y="1556793"/>
            <a:ext cx="3777388" cy="618082"/>
          </a:xfrm>
          <a:prstGeom prst="rect">
            <a:avLst/>
          </a:prstGeom>
        </p:spPr>
        <p:txBody>
          <a:bodyPr lIns="0" r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Klik og skriv tekst</a:t>
            </a:r>
            <a:endParaRPr lang="da-DK" dirty="0" smtClean="0"/>
          </a:p>
        </p:txBody>
      </p:sp>
      <p:sp>
        <p:nvSpPr>
          <p:cNvPr id="11" name="Pladsholder til indhold 3"/>
          <p:cNvSpPr>
            <a:spLocks noGrp="1"/>
          </p:cNvSpPr>
          <p:nvPr>
            <p:ph sz="half" idx="2" hasCustomPrompt="1"/>
          </p:nvPr>
        </p:nvSpPr>
        <p:spPr>
          <a:xfrm>
            <a:off x="720000" y="2174875"/>
            <a:ext cx="3777388" cy="3846413"/>
          </a:xfrm>
          <a:prstGeom prst="rect">
            <a:avLst/>
          </a:prstGeom>
        </p:spPr>
        <p:txBody>
          <a:bodyPr lIns="0" rIns="0"/>
          <a:lstStyle>
            <a:lvl1pPr marL="342900" indent="-342900">
              <a:buClr>
                <a:srgbClr val="92D400"/>
              </a:buClr>
              <a:buFont typeface="Arial" panose="020B0604020202020204" pitchFamily="34" charset="0"/>
              <a:buChar char="•"/>
              <a:defRPr sz="2400"/>
            </a:lvl1pPr>
            <a:lvl2pPr marL="742950" indent="-285750">
              <a:buClr>
                <a:srgbClr val="92D400"/>
              </a:buClr>
              <a:buFont typeface="Arial" panose="020B0604020202020204" pitchFamily="34" charset="0"/>
              <a:buChar char="•"/>
              <a:defRPr sz="2000"/>
            </a:lvl2pPr>
            <a:lvl3pPr marL="1143000" indent="-228600">
              <a:buClr>
                <a:srgbClr val="92D400"/>
              </a:buClr>
              <a:buFont typeface="Arial" panose="020B0604020202020204" pitchFamily="34" charset="0"/>
              <a:buChar char="•"/>
              <a:defRPr sz="1800"/>
            </a:lvl3pPr>
            <a:lvl4pPr marL="1600200" indent="-228600">
              <a:buClr>
                <a:srgbClr val="92D400"/>
              </a:buClr>
              <a:buFont typeface="Arial" panose="020B0604020202020204" pitchFamily="34" charset="0"/>
              <a:buChar char="•"/>
              <a:defRPr sz="1600"/>
            </a:lvl4pPr>
            <a:lvl5pPr marL="2057400" indent="-228600">
              <a:buClr>
                <a:srgbClr val="92D400"/>
              </a:buClr>
              <a:buFont typeface="Arial" panose="020B0604020202020204" pitchFamily="34" charset="0"/>
              <a:buChar char="•"/>
              <a:defRPr sz="1600"/>
            </a:lvl5pPr>
            <a:lvl6pPr>
              <a:defRPr sz="1600"/>
            </a:lvl6pPr>
            <a:lvl7pPr>
              <a:defRPr sz="1600"/>
            </a:lvl7pPr>
            <a:lvl8pPr>
              <a:defRPr sz="1600"/>
            </a:lvl8pPr>
            <a:lvl9pPr>
              <a:defRPr sz="1600"/>
            </a:lvl9pPr>
          </a:lstStyle>
          <a:p>
            <a:pPr lvl="0"/>
            <a:r>
              <a:rPr lang="da-DK" noProof="0" dirty="0" smtClean="0"/>
              <a:t>Klik og skriv tekst</a:t>
            </a:r>
            <a:endParaRPr lang="da-DK" dirty="0" smtClean="0"/>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2" name="Pladsholder til tekst 4"/>
          <p:cNvSpPr>
            <a:spLocks noGrp="1"/>
          </p:cNvSpPr>
          <p:nvPr>
            <p:ph type="body" sz="quarter" idx="3" hasCustomPrompt="1"/>
          </p:nvPr>
        </p:nvSpPr>
        <p:spPr>
          <a:xfrm>
            <a:off x="4645025" y="1556792"/>
            <a:ext cx="3778975" cy="618083"/>
          </a:xfrm>
          <a:prstGeom prst="rect">
            <a:avLst/>
          </a:prstGeom>
        </p:spPr>
        <p:txBody>
          <a:bodyPr lIns="0" r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smtClean="0"/>
              <a:t>Klik og skriv tekst</a:t>
            </a:r>
            <a:endParaRPr lang="da-DK" dirty="0" smtClean="0"/>
          </a:p>
        </p:txBody>
      </p:sp>
      <p:sp>
        <p:nvSpPr>
          <p:cNvPr id="13" name="Pladsholder til indhold 5"/>
          <p:cNvSpPr>
            <a:spLocks noGrp="1"/>
          </p:cNvSpPr>
          <p:nvPr>
            <p:ph sz="quarter" idx="4" hasCustomPrompt="1"/>
          </p:nvPr>
        </p:nvSpPr>
        <p:spPr>
          <a:xfrm>
            <a:off x="4645025" y="2174875"/>
            <a:ext cx="3778975" cy="3846413"/>
          </a:xfrm>
          <a:prstGeom prst="rect">
            <a:avLst/>
          </a:prstGeom>
        </p:spPr>
        <p:txBody>
          <a:bodyPr lIns="0" rIns="0"/>
          <a:lstStyle>
            <a:lvl1pPr marL="342900" indent="-342900">
              <a:buClr>
                <a:srgbClr val="92D400"/>
              </a:buClr>
              <a:buFont typeface="Arial" panose="020B0604020202020204" pitchFamily="34" charset="0"/>
              <a:buChar char="•"/>
              <a:defRPr sz="2400"/>
            </a:lvl1pPr>
            <a:lvl2pPr marL="742950" indent="-285750">
              <a:buClr>
                <a:srgbClr val="92D400"/>
              </a:buClr>
              <a:buFont typeface="Arial" panose="020B0604020202020204" pitchFamily="34" charset="0"/>
              <a:buChar char="•"/>
              <a:defRPr sz="2000"/>
            </a:lvl2pPr>
            <a:lvl3pPr marL="1143000" indent="-228600">
              <a:buClr>
                <a:srgbClr val="92D400"/>
              </a:buClr>
              <a:buFont typeface="Arial" panose="020B0604020202020204" pitchFamily="34" charset="0"/>
              <a:buChar char="•"/>
              <a:defRPr sz="1800"/>
            </a:lvl3pPr>
            <a:lvl4pPr marL="1600200" indent="-228600">
              <a:buClr>
                <a:srgbClr val="92D400"/>
              </a:buClr>
              <a:buFont typeface="Arial" panose="020B0604020202020204" pitchFamily="34" charset="0"/>
              <a:buChar char="•"/>
              <a:defRPr sz="1600"/>
            </a:lvl4pPr>
            <a:lvl5pPr marL="2057400" indent="-228600">
              <a:buClr>
                <a:srgbClr val="92D400"/>
              </a:buClr>
              <a:buFont typeface="Arial" panose="020B0604020202020204" pitchFamily="34" charset="0"/>
              <a:buChar char="•"/>
              <a:defRPr sz="1600"/>
            </a:lvl5pPr>
            <a:lvl6pPr>
              <a:defRPr sz="1600"/>
            </a:lvl6pPr>
            <a:lvl7pPr>
              <a:defRPr sz="1600"/>
            </a:lvl7pPr>
            <a:lvl8pPr>
              <a:defRPr sz="1600"/>
            </a:lvl8pPr>
            <a:lvl9pPr>
              <a:defRPr sz="1600"/>
            </a:lvl9pPr>
          </a:lstStyle>
          <a:p>
            <a:pPr lvl="0"/>
            <a:r>
              <a:rPr lang="da-DK" noProof="0" dirty="0" smtClean="0"/>
              <a:t>Klik og skriv tekst</a:t>
            </a:r>
            <a:endParaRPr lang="da-DK" dirty="0" smtClean="0"/>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6" name="Date Placeholder 15"/>
          <p:cNvSpPr>
            <a:spLocks noGrp="1"/>
          </p:cNvSpPr>
          <p:nvPr>
            <p:ph type="dt" sz="half" idx="10"/>
          </p:nvPr>
        </p:nvSpPr>
        <p:spPr/>
        <p:txBody>
          <a:bodyPr/>
          <a:lstStyle/>
          <a:p>
            <a:fld id="{C1E6A340-15C5-40A2-BE9F-1FAE81123A51}" type="datetime2">
              <a:rPr lang="da-DK" smtClean="0"/>
              <a:t>10. september 2018</a:t>
            </a:fld>
            <a:endParaRPr lang="da-DK" dirty="0"/>
          </a:p>
        </p:txBody>
      </p:sp>
      <p:sp>
        <p:nvSpPr>
          <p:cNvPr id="17" name="Footer Placeholder 16"/>
          <p:cNvSpPr>
            <a:spLocks noGrp="1"/>
          </p:cNvSpPr>
          <p:nvPr>
            <p:ph type="ftr" sz="quarter" idx="11"/>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
        <p:nvSpPr>
          <p:cNvPr id="18" name="Slide Number Placeholder 17"/>
          <p:cNvSpPr>
            <a:spLocks noGrp="1"/>
          </p:cNvSpPr>
          <p:nvPr>
            <p:ph type="sldNum" sz="quarter" idx="12"/>
          </p:nvPr>
        </p:nvSpPr>
        <p:spPr/>
        <p:txBody>
          <a:bodyPr/>
          <a:lstStyle/>
          <a:p>
            <a:fld id="{C0C450C8-620A-4854-8E8D-268B99C0AD96}" type="slidenum">
              <a:rPr lang="en-US" smtClean="0"/>
              <a:pPr/>
              <a:t>‹nr.›</a:t>
            </a:fld>
            <a:endParaRPr lang="en-US" dirty="0"/>
          </a:p>
        </p:txBody>
      </p:sp>
    </p:spTree>
    <p:extLst>
      <p:ext uri="{BB962C8B-B14F-4D97-AF65-F5344CB8AC3E}">
        <p14:creationId xmlns:p14="http://schemas.microsoft.com/office/powerpoint/2010/main" val="27766611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720000" y="440668"/>
            <a:ext cx="7704000" cy="1048978"/>
          </a:xfrm>
          <a:prstGeom prst="rect">
            <a:avLst/>
          </a:prstGeom>
        </p:spPr>
        <p:txBody>
          <a:bodyPr lIns="0" rIns="0"/>
          <a:lstStyle/>
          <a:p>
            <a:r>
              <a:rPr lang="da-DK" noProof="0" dirty="0" smtClean="0"/>
              <a:t>Klik og skriv titel</a:t>
            </a:r>
            <a:endParaRPr lang="da-DK" dirty="0"/>
          </a:p>
        </p:txBody>
      </p:sp>
      <p:sp>
        <p:nvSpPr>
          <p:cNvPr id="9" name="Date Placeholder 8"/>
          <p:cNvSpPr>
            <a:spLocks noGrp="1"/>
          </p:cNvSpPr>
          <p:nvPr>
            <p:ph type="dt" sz="half" idx="10"/>
          </p:nvPr>
        </p:nvSpPr>
        <p:spPr/>
        <p:txBody>
          <a:bodyPr/>
          <a:lstStyle/>
          <a:p>
            <a:fld id="{86A9A9FF-0ABF-426E-A69C-93E1DFC8532C}" type="datetime2">
              <a:rPr lang="da-DK" smtClean="0"/>
              <a:t>10. september 2018</a:t>
            </a:fld>
            <a:endParaRPr lang="da-DK" dirty="0"/>
          </a:p>
        </p:txBody>
      </p:sp>
      <p:sp>
        <p:nvSpPr>
          <p:cNvPr id="11" name="Slide Number Placeholder 10"/>
          <p:cNvSpPr>
            <a:spLocks noGrp="1"/>
          </p:cNvSpPr>
          <p:nvPr>
            <p:ph type="sldNum" sz="quarter" idx="12"/>
          </p:nvPr>
        </p:nvSpPr>
        <p:spPr/>
        <p:txBody>
          <a:bodyPr/>
          <a:lstStyle/>
          <a:p>
            <a:fld id="{C0C450C8-620A-4854-8E8D-268B99C0AD96}" type="slidenum">
              <a:rPr lang="en-US" smtClean="0"/>
              <a:pPr/>
              <a:t>‹nr.›</a:t>
            </a:fld>
            <a:endParaRPr lang="en-US" dirty="0"/>
          </a:p>
        </p:txBody>
      </p:sp>
      <p:sp>
        <p:nvSpPr>
          <p:cNvPr id="12" name="Footer Placeholder 11"/>
          <p:cNvSpPr>
            <a:spLocks noGrp="1"/>
          </p:cNvSpPr>
          <p:nvPr>
            <p:ph type="ftr" sz="quarter" idx="13"/>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20762372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bullets - centreret">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720000" y="457200"/>
            <a:ext cx="7704000" cy="1048978"/>
          </a:xfrm>
          <a:prstGeom prst="rect">
            <a:avLst/>
          </a:prstGeom>
        </p:spPr>
        <p:txBody>
          <a:bodyPr lIns="0" rIns="0"/>
          <a:lstStyle/>
          <a:p>
            <a:r>
              <a:rPr lang="da-DK" noProof="0" dirty="0" smtClean="0"/>
              <a:t>Klik og skriv titel</a:t>
            </a:r>
            <a:endParaRPr lang="da-DK" dirty="0"/>
          </a:p>
        </p:txBody>
      </p:sp>
      <p:sp>
        <p:nvSpPr>
          <p:cNvPr id="6" name="Text Placeholder 5"/>
          <p:cNvSpPr>
            <a:spLocks noGrp="1"/>
          </p:cNvSpPr>
          <p:nvPr>
            <p:ph type="body" sz="quarter" idx="12" hasCustomPrompt="1"/>
          </p:nvPr>
        </p:nvSpPr>
        <p:spPr>
          <a:xfrm>
            <a:off x="2411413" y="1664803"/>
            <a:ext cx="4321175" cy="4428021"/>
          </a:xfrm>
        </p:spPr>
        <p:txBody>
          <a:bodyPr lIns="0" rIns="0"/>
          <a:lstStyle>
            <a:lvl1pPr>
              <a:defRPr sz="2000"/>
            </a:lvl1pPr>
          </a:lstStyle>
          <a:p>
            <a:pPr lvl="0"/>
            <a:r>
              <a:rPr lang="da-DK" noProof="0" dirty="0" smtClean="0"/>
              <a:t>Klik og skriv tekst</a:t>
            </a:r>
          </a:p>
          <a:p>
            <a:pPr lvl="0"/>
            <a:endParaRPr lang="da-DK" noProof="0" dirty="0"/>
          </a:p>
        </p:txBody>
      </p:sp>
      <p:sp>
        <p:nvSpPr>
          <p:cNvPr id="10" name="Date Placeholder 9"/>
          <p:cNvSpPr>
            <a:spLocks noGrp="1"/>
          </p:cNvSpPr>
          <p:nvPr>
            <p:ph type="dt" sz="half" idx="13"/>
          </p:nvPr>
        </p:nvSpPr>
        <p:spPr/>
        <p:txBody>
          <a:bodyPr/>
          <a:lstStyle/>
          <a:p>
            <a:fld id="{58433E69-9D1F-4127-8158-97B3681B7A0C}" type="datetime2">
              <a:rPr lang="da-DK" smtClean="0"/>
              <a:t>10. september 2018</a:t>
            </a:fld>
            <a:endParaRPr lang="da-DK" dirty="0"/>
          </a:p>
        </p:txBody>
      </p:sp>
      <p:sp>
        <p:nvSpPr>
          <p:cNvPr id="12" name="Slide Number Placeholder 11"/>
          <p:cNvSpPr>
            <a:spLocks noGrp="1"/>
          </p:cNvSpPr>
          <p:nvPr>
            <p:ph type="sldNum" sz="quarter" idx="15"/>
          </p:nvPr>
        </p:nvSpPr>
        <p:spPr/>
        <p:txBody>
          <a:bodyPr/>
          <a:lstStyle/>
          <a:p>
            <a:fld id="{C0C450C8-620A-4854-8E8D-268B99C0AD96}" type="slidenum">
              <a:rPr lang="en-US" smtClean="0"/>
              <a:pPr/>
              <a:t>‹nr.›</a:t>
            </a:fld>
            <a:endParaRPr lang="en-US" dirty="0"/>
          </a:p>
        </p:txBody>
      </p:sp>
      <p:sp>
        <p:nvSpPr>
          <p:cNvPr id="13" name="Footer Placeholder 12"/>
          <p:cNvSpPr>
            <a:spLocks noGrp="1"/>
          </p:cNvSpPr>
          <p:nvPr>
            <p:ph type="ftr" sz="quarter" idx="16"/>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2050778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03B80A4-92C5-41B5-B8A1-9E6EAB52FEAD}" type="datetime2">
              <a:rPr lang="da-DK" smtClean="0"/>
              <a:t>10. september 2018</a:t>
            </a:fld>
            <a:endParaRPr lang="da-DK" dirty="0"/>
          </a:p>
        </p:txBody>
      </p:sp>
      <p:sp>
        <p:nvSpPr>
          <p:cNvPr id="10" name="Slide Number Placeholder 9"/>
          <p:cNvSpPr>
            <a:spLocks noGrp="1"/>
          </p:cNvSpPr>
          <p:nvPr>
            <p:ph type="sldNum" sz="quarter" idx="12"/>
          </p:nvPr>
        </p:nvSpPr>
        <p:spPr/>
        <p:txBody>
          <a:bodyPr/>
          <a:lstStyle/>
          <a:p>
            <a:fld id="{C0C450C8-620A-4854-8E8D-268B99C0AD96}" type="slidenum">
              <a:rPr lang="en-US" smtClean="0"/>
              <a:pPr/>
              <a:t>‹nr.›</a:t>
            </a:fld>
            <a:endParaRPr lang="en-US" dirty="0"/>
          </a:p>
        </p:txBody>
      </p:sp>
      <p:sp>
        <p:nvSpPr>
          <p:cNvPr id="11" name="Footer Placeholder 10"/>
          <p:cNvSpPr>
            <a:spLocks noGrp="1"/>
          </p:cNvSpPr>
          <p:nvPr>
            <p:ph type="ftr" sz="quarter" idx="13"/>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840278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720000" y="656692"/>
            <a:ext cx="2673933" cy="1080120"/>
          </a:xfrm>
          <a:prstGeom prst="rect">
            <a:avLst/>
          </a:prstGeom>
        </p:spPr>
        <p:txBody>
          <a:bodyPr lIns="0" rIns="0" anchor="b"/>
          <a:lstStyle>
            <a:lvl1pPr algn="l">
              <a:defRPr sz="2000" b="1"/>
            </a:lvl1pPr>
          </a:lstStyle>
          <a:p>
            <a:r>
              <a:rPr lang="da-DK" noProof="0" dirty="0" smtClean="0"/>
              <a:t>Klik og skriv tekst</a:t>
            </a:r>
            <a:endParaRPr lang="da-DK" dirty="0"/>
          </a:p>
        </p:txBody>
      </p:sp>
      <p:sp>
        <p:nvSpPr>
          <p:cNvPr id="9" name="Pladsholder til tekst 3"/>
          <p:cNvSpPr>
            <a:spLocks noGrp="1"/>
          </p:cNvSpPr>
          <p:nvPr>
            <p:ph type="body" sz="half" idx="2" hasCustomPrompt="1"/>
          </p:nvPr>
        </p:nvSpPr>
        <p:spPr>
          <a:xfrm>
            <a:off x="720000" y="1736812"/>
            <a:ext cx="2673933" cy="4305297"/>
          </a:xfrm>
          <a:prstGeom prst="rect">
            <a:avLst/>
          </a:prstGeo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noProof="0" dirty="0" smtClean="0"/>
              <a:t>Klik og skriv tekst</a:t>
            </a:r>
            <a:endParaRPr lang="da-DK" dirty="0" smtClean="0"/>
          </a:p>
        </p:txBody>
      </p:sp>
      <p:sp>
        <p:nvSpPr>
          <p:cNvPr id="10" name="Text Placeholder 11"/>
          <p:cNvSpPr>
            <a:spLocks noGrp="1"/>
          </p:cNvSpPr>
          <p:nvPr>
            <p:ph type="body" sz="quarter" idx="13" hasCustomPrompt="1"/>
          </p:nvPr>
        </p:nvSpPr>
        <p:spPr>
          <a:xfrm>
            <a:off x="3671900" y="656692"/>
            <a:ext cx="4716524" cy="5385416"/>
          </a:xfrm>
        </p:spPr>
        <p:txBody>
          <a:bodyPr lIns="0" rIns="0"/>
          <a:lstStyle/>
          <a:p>
            <a:pPr lvl="0"/>
            <a:r>
              <a:rPr lang="da-DK" noProof="0" dirty="0" smtClean="0"/>
              <a:t>Klik og skriv tekst</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11" name="Date Placeholder 10"/>
          <p:cNvSpPr>
            <a:spLocks noGrp="1"/>
          </p:cNvSpPr>
          <p:nvPr>
            <p:ph type="dt" sz="half" idx="14"/>
          </p:nvPr>
        </p:nvSpPr>
        <p:spPr/>
        <p:txBody>
          <a:bodyPr/>
          <a:lstStyle/>
          <a:p>
            <a:fld id="{367E43DB-3362-422D-96A8-FA3164F585F9}" type="datetime2">
              <a:rPr lang="da-DK" smtClean="0"/>
              <a:t>10. september 2018</a:t>
            </a:fld>
            <a:endParaRPr lang="da-DK" dirty="0"/>
          </a:p>
        </p:txBody>
      </p:sp>
      <p:sp>
        <p:nvSpPr>
          <p:cNvPr id="13" name="Slide Number Placeholder 12"/>
          <p:cNvSpPr>
            <a:spLocks noGrp="1"/>
          </p:cNvSpPr>
          <p:nvPr>
            <p:ph type="sldNum" sz="quarter" idx="16"/>
          </p:nvPr>
        </p:nvSpPr>
        <p:spPr/>
        <p:txBody>
          <a:bodyPr/>
          <a:lstStyle/>
          <a:p>
            <a:fld id="{C0C450C8-620A-4854-8E8D-268B99C0AD96}" type="slidenum">
              <a:rPr lang="en-US" smtClean="0"/>
              <a:pPr/>
              <a:t>‹nr.›</a:t>
            </a:fld>
            <a:endParaRPr lang="en-US" dirty="0"/>
          </a:p>
        </p:txBody>
      </p:sp>
      <p:sp>
        <p:nvSpPr>
          <p:cNvPr id="14" name="Footer Placeholder 13"/>
          <p:cNvSpPr>
            <a:spLocks noGrp="1"/>
          </p:cNvSpPr>
          <p:nvPr>
            <p:ph type="ftr" sz="quarter" idx="17"/>
          </p:nvPr>
        </p:nvSpPr>
        <p:spPr/>
        <p:txBody>
          <a:bodyPr/>
          <a:lstStyle/>
          <a:p>
            <a:r>
              <a:rPr lang="da-DK" sz="100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32554223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797788"/>
      </p:ext>
    </p:extLst>
  </p:cSld>
  <p:clrMap bg1="lt1" tx1="dk1" bg2="lt2" tx2="dk2" accent1="accent1" accent2="accent2" accent3="accent3" accent4="accent4" accent5="accent5" accent6="accent6" hlink="hlink" folHlink="folHlink"/>
  <p:sldLayoutIdLst>
    <p:sldLayoutId id="2147483728" r:id="rId1"/>
    <p:sldLayoutId id="2147483747"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i="0" kern="1200" baseline="0">
          <a:solidFill>
            <a:srgbClr val="3E5161"/>
          </a:solidFill>
          <a:latin typeface="+mj-lt"/>
          <a:ea typeface="+mj-ea"/>
          <a:cs typeface="+mj-cs"/>
        </a:defRPr>
      </a:lvl1pPr>
    </p:titleStyle>
    <p:bodyStyle>
      <a:lvl1pPr marL="342900" indent="-342900" algn="l" defTabSz="914400" rtl="0" eaLnBrk="1" latinLnBrk="0" hangingPunct="1">
        <a:spcBef>
          <a:spcPct val="20000"/>
        </a:spcBef>
        <a:buClr>
          <a:srgbClr val="92D400"/>
        </a:buClr>
        <a:buFont typeface="Arial" panose="020B0604020202020204" pitchFamily="34" charset="0"/>
        <a:buChar char="•"/>
        <a:defRPr sz="3200" kern="1200" baseline="0">
          <a:solidFill>
            <a:srgbClr val="3E5161"/>
          </a:solidFill>
          <a:latin typeface="+mn-lt"/>
          <a:ea typeface="+mn-ea"/>
          <a:cs typeface="+mn-cs"/>
        </a:defRPr>
      </a:lvl1pPr>
      <a:lvl2pPr marL="742950" indent="-285750" algn="l" defTabSz="914400" rtl="0" eaLnBrk="1" latinLnBrk="0" hangingPunct="1">
        <a:spcBef>
          <a:spcPct val="20000"/>
        </a:spcBef>
        <a:buClr>
          <a:srgbClr val="92D400"/>
        </a:buClr>
        <a:buFont typeface="Arial" panose="020B0604020202020204" pitchFamily="34" charset="0"/>
        <a:buChar char="•"/>
        <a:defRPr sz="2800" kern="1200" baseline="0">
          <a:solidFill>
            <a:srgbClr val="3E5161"/>
          </a:solidFill>
          <a:latin typeface="+mn-lt"/>
          <a:ea typeface="+mn-ea"/>
          <a:cs typeface="+mn-cs"/>
        </a:defRPr>
      </a:lvl2pPr>
      <a:lvl3pPr marL="1143000" indent="-228600" algn="l" defTabSz="914400" rtl="0" eaLnBrk="1" latinLnBrk="0" hangingPunct="1">
        <a:spcBef>
          <a:spcPct val="20000"/>
        </a:spcBef>
        <a:buClr>
          <a:srgbClr val="92D400"/>
        </a:buClr>
        <a:buFont typeface="Arial" panose="020B0604020202020204" pitchFamily="34" charset="0"/>
        <a:buChar char="•"/>
        <a:defRPr sz="2400" kern="1200" baseline="0">
          <a:solidFill>
            <a:srgbClr val="3E5161"/>
          </a:solidFill>
          <a:latin typeface="+mn-lt"/>
          <a:ea typeface="+mn-ea"/>
          <a:cs typeface="+mn-cs"/>
        </a:defRPr>
      </a:lvl3pPr>
      <a:lvl4pPr marL="1600200" indent="-228600" algn="l" defTabSz="914400" rtl="0" eaLnBrk="1" latinLnBrk="0" hangingPunct="1">
        <a:spcBef>
          <a:spcPct val="20000"/>
        </a:spcBef>
        <a:buClr>
          <a:srgbClr val="92D400"/>
        </a:buClr>
        <a:buFont typeface="Arial" panose="020B0604020202020204" pitchFamily="34" charset="0"/>
        <a:buChar char="•"/>
        <a:defRPr sz="2000" kern="1200" baseline="0">
          <a:solidFill>
            <a:srgbClr val="3E5161"/>
          </a:solidFill>
          <a:latin typeface="+mn-lt"/>
          <a:ea typeface="+mn-ea"/>
          <a:cs typeface="+mn-cs"/>
        </a:defRPr>
      </a:lvl4pPr>
      <a:lvl5pPr marL="2057400" indent="-228600" algn="l" defTabSz="914400" rtl="0" eaLnBrk="1" latinLnBrk="0" hangingPunct="1">
        <a:spcBef>
          <a:spcPct val="20000"/>
        </a:spcBef>
        <a:buClr>
          <a:srgbClr val="92D400"/>
        </a:buClr>
        <a:buFont typeface="Arial" panose="020B0604020202020204" pitchFamily="34" charset="0"/>
        <a:buChar char="•"/>
        <a:defRPr sz="2000" kern="1200" baseline="0">
          <a:solidFill>
            <a:srgbClr val="3E51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063877"/>
            <a:ext cx="9144000" cy="821507"/>
          </a:xfrm>
          <a:prstGeom prst="rect">
            <a:avLst/>
          </a:prstGeom>
        </p:spPr>
      </p:pic>
      <p:sp>
        <p:nvSpPr>
          <p:cNvPr id="8" name="Rectangle 37"/>
          <p:cNvSpPr>
            <a:spLocks noGrp="1" noChangeArrowheads="1"/>
          </p:cNvSpPr>
          <p:nvPr>
            <p:ph type="sldNum" sz="quarter" idx="4"/>
          </p:nvPr>
        </p:nvSpPr>
        <p:spPr bwMode="auto">
          <a:xfrm>
            <a:off x="8326800" y="6472606"/>
            <a:ext cx="468000" cy="160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aseline="0">
                <a:solidFill>
                  <a:srgbClr val="221E1F"/>
                </a:solidFill>
                <a:latin typeface="Calibri" pitchFamily="34" charset="0"/>
              </a:defRPr>
            </a:lvl1pPr>
          </a:lstStyle>
          <a:p>
            <a:fld id="{C0C450C8-620A-4854-8E8D-268B99C0AD96}" type="slidenum">
              <a:rPr lang="en-US" smtClean="0"/>
              <a:pPr/>
              <a:t>‹nr.›</a:t>
            </a:fld>
            <a:endParaRPr lang="en-US" dirty="0"/>
          </a:p>
        </p:txBody>
      </p:sp>
      <p:sp>
        <p:nvSpPr>
          <p:cNvPr id="3" name="Title Placeholder 2"/>
          <p:cNvSpPr>
            <a:spLocks noGrp="1"/>
          </p:cNvSpPr>
          <p:nvPr>
            <p:ph type="title"/>
          </p:nvPr>
        </p:nvSpPr>
        <p:spPr>
          <a:xfrm>
            <a:off x="720463" y="457200"/>
            <a:ext cx="7703965" cy="976970"/>
          </a:xfrm>
          <a:prstGeom prst="rect">
            <a:avLst/>
          </a:prstGeom>
        </p:spPr>
        <p:txBody>
          <a:bodyPr vert="horz" lIns="0" tIns="45720" rIns="0" bIns="45720" rtlCol="0" anchor="ctr">
            <a:normAutofit/>
          </a:bodyPr>
          <a:lstStyle/>
          <a:p>
            <a:r>
              <a:rPr lang="da-DK" noProof="0" dirty="0" smtClean="0"/>
              <a:t>Klik og skriv titel</a:t>
            </a:r>
            <a:endParaRPr lang="da-DK" dirty="0"/>
          </a:p>
        </p:txBody>
      </p:sp>
      <p:sp>
        <p:nvSpPr>
          <p:cNvPr id="4" name="Text Placeholder 3"/>
          <p:cNvSpPr>
            <a:spLocks noGrp="1"/>
          </p:cNvSpPr>
          <p:nvPr>
            <p:ph type="body" idx="1"/>
          </p:nvPr>
        </p:nvSpPr>
        <p:spPr>
          <a:xfrm>
            <a:off x="720463" y="1520788"/>
            <a:ext cx="7703965" cy="4543089"/>
          </a:xfrm>
          <a:prstGeom prst="rect">
            <a:avLst/>
          </a:prstGeom>
        </p:spPr>
        <p:txBody>
          <a:bodyPr vert="horz" lIns="0" tIns="45720" rIns="0" bIns="45720" rtlCol="0">
            <a:normAutofit/>
          </a:bodyPr>
          <a:lstStyle/>
          <a:p>
            <a:pPr lvl="0"/>
            <a:r>
              <a:rPr lang="da-DK" noProof="0" dirty="0" smtClean="0"/>
              <a:t>Klik og skriv tekst</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5" name="Date Placeholder 4"/>
          <p:cNvSpPr>
            <a:spLocks noGrp="1"/>
          </p:cNvSpPr>
          <p:nvPr>
            <p:ph type="dt" sz="half" idx="2"/>
          </p:nvPr>
        </p:nvSpPr>
        <p:spPr>
          <a:xfrm>
            <a:off x="720463" y="6417332"/>
            <a:ext cx="1763305" cy="246845"/>
          </a:xfrm>
          <a:prstGeom prst="rect">
            <a:avLst/>
          </a:prstGeom>
        </p:spPr>
        <p:txBody>
          <a:bodyPr vert="horz" lIns="0" tIns="0" rIns="0" bIns="0" rtlCol="0" anchor="ctr"/>
          <a:lstStyle>
            <a:lvl1pPr algn="l">
              <a:defRPr sz="1000" baseline="0">
                <a:solidFill>
                  <a:srgbClr val="221E1F"/>
                </a:solidFill>
                <a:latin typeface="+mj-lt"/>
              </a:defRPr>
            </a:lvl1pPr>
          </a:lstStyle>
          <a:p>
            <a:fld id="{D7B4C2C2-7815-4378-96B9-FFC582B0BB70}" type="datetime2">
              <a:rPr lang="da-DK" smtClean="0"/>
              <a:t>10. september 2018</a:t>
            </a:fld>
            <a:endParaRPr lang="da-DK" dirty="0"/>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729877"/>
          </a:xfrm>
          <a:prstGeom prst="rect">
            <a:avLst/>
          </a:prstGeom>
        </p:spPr>
      </p:pic>
      <p:sp>
        <p:nvSpPr>
          <p:cNvPr id="9" name="Footer Placeholder 4"/>
          <p:cNvSpPr>
            <a:spLocks noGrp="1"/>
          </p:cNvSpPr>
          <p:nvPr>
            <p:ph type="ftr" sz="quarter" idx="3"/>
          </p:nvPr>
        </p:nvSpPr>
        <p:spPr>
          <a:xfrm>
            <a:off x="8064388" y="6472800"/>
            <a:ext cx="252000" cy="162000"/>
          </a:xfrm>
          <a:prstGeom prst="rect">
            <a:avLst/>
          </a:prstGeom>
        </p:spPr>
        <p:txBody>
          <a:bodyPr lIns="0" tIns="0" rIns="0" bIns="0"/>
          <a:lstStyle>
            <a:lvl1pPr>
              <a:defRPr>
                <a:solidFill>
                  <a:srgbClr val="221E1F"/>
                </a:solidFill>
              </a:defRPr>
            </a:lvl1pPr>
          </a:lstStyle>
          <a:p>
            <a:r>
              <a:rPr lang="da-DK" sz="1000" dirty="0" smtClean="0">
                <a:latin typeface="Calibri" panose="020F0502020204030204" pitchFamily="34" charset="0"/>
              </a:rPr>
              <a:t>side</a:t>
            </a:r>
            <a:endParaRPr lang="da-DK" sz="1000" dirty="0">
              <a:latin typeface="Calibri" panose="020F0502020204030204" pitchFamily="34" charset="0"/>
            </a:endParaRPr>
          </a:p>
        </p:txBody>
      </p:sp>
    </p:spTree>
    <p:extLst>
      <p:ext uri="{BB962C8B-B14F-4D97-AF65-F5344CB8AC3E}">
        <p14:creationId xmlns:p14="http://schemas.microsoft.com/office/powerpoint/2010/main" val="172469604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70" r:id="rId5"/>
    <p:sldLayoutId id="2147483767" r:id="rId6"/>
    <p:sldLayoutId id="2147483768" r:id="rId7"/>
    <p:sldLayoutId id="2147483769" r:id="rId8"/>
    <p:sldLayoutId id="2147483771" r:id="rId9"/>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i="0" kern="1200" baseline="0">
          <a:solidFill>
            <a:srgbClr val="3E5161"/>
          </a:solidFill>
          <a:latin typeface="+mj-lt"/>
          <a:ea typeface="+mj-ea"/>
          <a:cs typeface="+mj-cs"/>
        </a:defRPr>
      </a:lvl1pPr>
    </p:titleStyle>
    <p:bodyStyle>
      <a:lvl1pPr marL="342900" indent="-342900" algn="l" defTabSz="914400" rtl="0" eaLnBrk="1" latinLnBrk="0" hangingPunct="1">
        <a:spcBef>
          <a:spcPct val="20000"/>
        </a:spcBef>
        <a:buClr>
          <a:srgbClr val="92D400"/>
        </a:buClr>
        <a:buFont typeface="Arial" panose="020B0604020202020204" pitchFamily="34" charset="0"/>
        <a:buChar char="•"/>
        <a:defRPr sz="2800" kern="1200" baseline="0">
          <a:solidFill>
            <a:srgbClr val="3E5161"/>
          </a:solidFill>
          <a:latin typeface="+mn-lt"/>
          <a:ea typeface="+mn-ea"/>
          <a:cs typeface="+mn-cs"/>
        </a:defRPr>
      </a:lvl1pPr>
      <a:lvl2pPr marL="742950" indent="-285750" algn="l" defTabSz="914400" rtl="0" eaLnBrk="1" latinLnBrk="0" hangingPunct="1">
        <a:spcBef>
          <a:spcPct val="20000"/>
        </a:spcBef>
        <a:buClr>
          <a:srgbClr val="92D400"/>
        </a:buClr>
        <a:buFont typeface="Arial" panose="020B0604020202020204" pitchFamily="34" charset="0"/>
        <a:buChar char="•"/>
        <a:defRPr sz="2400" kern="1200" baseline="0">
          <a:solidFill>
            <a:srgbClr val="3E5161"/>
          </a:solidFill>
          <a:latin typeface="+mn-lt"/>
          <a:ea typeface="+mn-ea"/>
          <a:cs typeface="+mn-cs"/>
        </a:defRPr>
      </a:lvl2pPr>
      <a:lvl3pPr marL="1143000" indent="-228600" algn="l" defTabSz="914400" rtl="0" eaLnBrk="1" latinLnBrk="0" hangingPunct="1">
        <a:spcBef>
          <a:spcPct val="20000"/>
        </a:spcBef>
        <a:buClr>
          <a:srgbClr val="92D400"/>
        </a:buClr>
        <a:buFont typeface="Arial" panose="020B0604020202020204" pitchFamily="34" charset="0"/>
        <a:buChar char="•"/>
        <a:defRPr sz="2000" kern="1200" baseline="0">
          <a:solidFill>
            <a:srgbClr val="3E5161"/>
          </a:solidFill>
          <a:latin typeface="+mn-lt"/>
          <a:ea typeface="+mn-ea"/>
          <a:cs typeface="+mn-cs"/>
        </a:defRPr>
      </a:lvl3pPr>
      <a:lvl4pPr marL="1600200" indent="-228600" algn="l" defTabSz="914400" rtl="0" eaLnBrk="1" latinLnBrk="0" hangingPunct="1">
        <a:spcBef>
          <a:spcPct val="20000"/>
        </a:spcBef>
        <a:buClr>
          <a:srgbClr val="92D400"/>
        </a:buClr>
        <a:buFont typeface="Arial" panose="020B0604020202020204" pitchFamily="34" charset="0"/>
        <a:buChar char="•"/>
        <a:defRPr sz="1800" kern="1200" baseline="0">
          <a:solidFill>
            <a:srgbClr val="3E5161"/>
          </a:solidFill>
          <a:latin typeface="+mn-lt"/>
          <a:ea typeface="+mn-ea"/>
          <a:cs typeface="+mn-cs"/>
        </a:defRPr>
      </a:lvl4pPr>
      <a:lvl5pPr marL="2057400" indent="-228600" algn="l" defTabSz="914400" rtl="0" eaLnBrk="1" latinLnBrk="0" hangingPunct="1">
        <a:spcBef>
          <a:spcPct val="20000"/>
        </a:spcBef>
        <a:buClr>
          <a:srgbClr val="92D400"/>
        </a:buClr>
        <a:buFont typeface="Arial" panose="020B0604020202020204" pitchFamily="34" charset="0"/>
        <a:buChar char="•"/>
        <a:defRPr sz="1800" kern="1200" baseline="0">
          <a:solidFill>
            <a:srgbClr val="3E51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038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457200"/>
            <a:ext cx="7920880" cy="1012974"/>
          </a:xfrm>
        </p:spPr>
        <p:txBody>
          <a:bodyPr>
            <a:normAutofit fontScale="90000"/>
          </a:bodyPr>
          <a:lstStyle/>
          <a:p>
            <a:r>
              <a:rPr lang="en-US" dirty="0" smtClean="0"/>
              <a:t>When in Rome…</a:t>
            </a:r>
            <a:br>
              <a:rPr lang="en-US" dirty="0" smtClean="0"/>
            </a:br>
            <a:r>
              <a:rPr lang="en-US" i="1" dirty="0" smtClean="0"/>
              <a:t>This is our Neighborhood NOT a Museum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720328" cy="439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9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Oehlenschlägers Guldhornene</a:t>
            </a:r>
            <a:br>
              <a:rPr lang="da-DK" dirty="0" smtClean="0"/>
            </a:br>
            <a:r>
              <a:rPr lang="da-DK" dirty="0" smtClean="0"/>
              <a:t>(The Golden Horns)</a:t>
            </a:r>
            <a:endParaRPr lang="da-DK" dirty="0"/>
          </a:p>
        </p:txBody>
      </p:sp>
      <p:sp>
        <p:nvSpPr>
          <p:cNvPr id="3" name="Pladsholder til tekst 2"/>
          <p:cNvSpPr>
            <a:spLocks noGrp="1"/>
          </p:cNvSpPr>
          <p:nvPr>
            <p:ph type="body" sz="quarter" idx="12"/>
          </p:nvPr>
        </p:nvSpPr>
        <p:spPr/>
        <p:txBody>
          <a:bodyPr>
            <a:normAutofit/>
          </a:bodyPr>
          <a:lstStyle/>
          <a:p>
            <a:pPr marL="0" indent="0">
              <a:buNone/>
            </a:pPr>
            <a:r>
              <a:rPr lang="da-DK" dirty="0"/>
              <a:t>De higer og </a:t>
            </a:r>
            <a:r>
              <a:rPr lang="da-DK" dirty="0" err="1" smtClean="0"/>
              <a:t>söger</a:t>
            </a:r>
            <a:endParaRPr lang="da-DK" dirty="0" smtClean="0"/>
          </a:p>
          <a:p>
            <a:pPr marL="0" indent="0">
              <a:buNone/>
            </a:pPr>
            <a:r>
              <a:rPr lang="da-DK" dirty="0" smtClean="0"/>
              <a:t>I </a:t>
            </a:r>
            <a:r>
              <a:rPr lang="da-DK" dirty="0"/>
              <a:t>gamle </a:t>
            </a:r>
            <a:r>
              <a:rPr lang="da-DK" dirty="0" err="1" smtClean="0"/>
              <a:t>Böger</a:t>
            </a:r>
            <a:r>
              <a:rPr lang="da-DK" dirty="0" smtClean="0"/>
              <a:t>,</a:t>
            </a:r>
          </a:p>
          <a:p>
            <a:pPr marL="0" indent="0">
              <a:buNone/>
            </a:pPr>
            <a:r>
              <a:rPr lang="da-DK" dirty="0" smtClean="0"/>
              <a:t>I </a:t>
            </a:r>
            <a:r>
              <a:rPr lang="da-DK" dirty="0" err="1"/>
              <a:t>oplukte</a:t>
            </a:r>
            <a:r>
              <a:rPr lang="da-DK" dirty="0"/>
              <a:t> </a:t>
            </a:r>
            <a:r>
              <a:rPr lang="da-DK" dirty="0" err="1" smtClean="0"/>
              <a:t>Höie</a:t>
            </a:r>
            <a:r>
              <a:rPr lang="da-DK" dirty="0" smtClean="0"/>
              <a:t>,</a:t>
            </a:r>
          </a:p>
          <a:p>
            <a:pPr marL="0" indent="0">
              <a:buNone/>
            </a:pPr>
            <a:r>
              <a:rPr lang="da-DK" dirty="0" smtClean="0"/>
              <a:t>Med </a:t>
            </a:r>
            <a:r>
              <a:rPr lang="da-DK" dirty="0" err="1"/>
              <a:t>speidende</a:t>
            </a:r>
            <a:r>
              <a:rPr lang="da-DK" dirty="0"/>
              <a:t> </a:t>
            </a:r>
            <a:r>
              <a:rPr lang="da-DK" dirty="0" err="1" smtClean="0"/>
              <a:t>Öie</a:t>
            </a:r>
            <a:r>
              <a:rPr lang="da-DK" dirty="0" smtClean="0"/>
              <a:t>,</a:t>
            </a:r>
          </a:p>
          <a:p>
            <a:pPr marL="0" indent="0">
              <a:buNone/>
            </a:pPr>
            <a:r>
              <a:rPr lang="da-DK" dirty="0" err="1" smtClean="0"/>
              <a:t>Paa</a:t>
            </a:r>
            <a:r>
              <a:rPr lang="da-DK" dirty="0" smtClean="0"/>
              <a:t> </a:t>
            </a:r>
            <a:r>
              <a:rPr lang="da-DK" dirty="0"/>
              <a:t>Sværd og </a:t>
            </a:r>
            <a:r>
              <a:rPr lang="da-DK" dirty="0" smtClean="0"/>
              <a:t>Skjolde,</a:t>
            </a:r>
          </a:p>
          <a:p>
            <a:pPr marL="0" indent="0">
              <a:buNone/>
            </a:pPr>
            <a:r>
              <a:rPr lang="da-DK" dirty="0" smtClean="0"/>
              <a:t>I </a:t>
            </a:r>
            <a:r>
              <a:rPr lang="da-DK" dirty="0"/>
              <a:t>mulne </a:t>
            </a:r>
            <a:r>
              <a:rPr lang="da-DK" dirty="0" smtClean="0"/>
              <a:t>Volde,</a:t>
            </a:r>
          </a:p>
          <a:p>
            <a:pPr marL="0" indent="0">
              <a:buNone/>
            </a:pPr>
            <a:r>
              <a:rPr lang="da-DK" dirty="0" err="1" smtClean="0"/>
              <a:t>Paa</a:t>
            </a:r>
            <a:r>
              <a:rPr lang="da-DK" dirty="0" smtClean="0"/>
              <a:t> Runestene,</a:t>
            </a:r>
          </a:p>
          <a:p>
            <a:pPr marL="0" indent="0">
              <a:buNone/>
            </a:pPr>
            <a:r>
              <a:rPr lang="da-DK" dirty="0" smtClean="0"/>
              <a:t>Blandt </a:t>
            </a:r>
            <a:r>
              <a:rPr lang="da-DK" dirty="0" err="1"/>
              <a:t>smuldnede</a:t>
            </a:r>
            <a:r>
              <a:rPr lang="da-DK" dirty="0"/>
              <a:t> Bene. </a:t>
            </a:r>
          </a:p>
        </p:txBody>
      </p:sp>
      <p:sp>
        <p:nvSpPr>
          <p:cNvPr id="4" name="Pladsholder til tekst 3"/>
          <p:cNvSpPr>
            <a:spLocks noGrp="1"/>
          </p:cNvSpPr>
          <p:nvPr>
            <p:ph type="body" sz="quarter" idx="13"/>
          </p:nvPr>
        </p:nvSpPr>
        <p:spPr>
          <a:xfrm>
            <a:off x="4499992" y="1558565"/>
            <a:ext cx="3924008" cy="4680520"/>
          </a:xfrm>
        </p:spPr>
        <p:txBody>
          <a:bodyPr>
            <a:normAutofit/>
          </a:bodyPr>
          <a:lstStyle/>
          <a:p>
            <a:pPr marL="0" indent="0">
              <a:buNone/>
            </a:pPr>
            <a:r>
              <a:rPr lang="da-DK" dirty="0"/>
              <a:t>Upon the pages </a:t>
            </a:r>
            <a:endParaRPr lang="da-DK" dirty="0" smtClean="0"/>
          </a:p>
          <a:p>
            <a:pPr marL="0" indent="0">
              <a:buNone/>
            </a:pPr>
            <a:r>
              <a:rPr lang="da-DK" dirty="0"/>
              <a:t>Of the olden </a:t>
            </a:r>
            <a:r>
              <a:rPr lang="da-DK" dirty="0" smtClean="0"/>
              <a:t>ages,</a:t>
            </a:r>
          </a:p>
          <a:p>
            <a:pPr marL="0" indent="0">
              <a:buNone/>
            </a:pPr>
            <a:r>
              <a:rPr lang="da-DK" dirty="0"/>
              <a:t>And in </a:t>
            </a:r>
            <a:r>
              <a:rPr lang="da-DK" dirty="0" err="1"/>
              <a:t>hills</a:t>
            </a:r>
            <a:r>
              <a:rPr lang="da-DK" dirty="0"/>
              <a:t> </a:t>
            </a:r>
            <a:r>
              <a:rPr lang="da-DK" dirty="0" err="1"/>
              <a:t>where</a:t>
            </a:r>
            <a:r>
              <a:rPr lang="da-DK" dirty="0"/>
              <a:t> </a:t>
            </a:r>
            <a:r>
              <a:rPr lang="da-DK" dirty="0" err="1"/>
              <a:t>are</a:t>
            </a:r>
            <a:r>
              <a:rPr lang="da-DK" dirty="0"/>
              <a:t> </a:t>
            </a:r>
            <a:r>
              <a:rPr lang="da-DK" dirty="0" err="1"/>
              <a:t>lying</a:t>
            </a:r>
            <a:endParaRPr lang="da-DK" dirty="0"/>
          </a:p>
          <a:p>
            <a:pPr marL="0" indent="0">
              <a:buNone/>
            </a:pPr>
            <a:r>
              <a:rPr lang="da-DK" dirty="0"/>
              <a:t>The </a:t>
            </a:r>
            <a:r>
              <a:rPr lang="da-DK" dirty="0" err="1"/>
              <a:t>dead</a:t>
            </a:r>
            <a:r>
              <a:rPr lang="da-DK" dirty="0"/>
              <a:t>, </a:t>
            </a:r>
            <a:r>
              <a:rPr lang="da-DK" dirty="0" err="1"/>
              <a:t>they</a:t>
            </a:r>
            <a:r>
              <a:rPr lang="da-DK" dirty="0"/>
              <a:t> </a:t>
            </a:r>
            <a:r>
              <a:rPr lang="da-DK" dirty="0" err="1"/>
              <a:t>are</a:t>
            </a:r>
            <a:r>
              <a:rPr lang="da-DK" dirty="0"/>
              <a:t> </a:t>
            </a:r>
            <a:r>
              <a:rPr lang="da-DK" dirty="0" err="1"/>
              <a:t>prying</a:t>
            </a:r>
            <a:r>
              <a:rPr lang="da-DK" dirty="0" smtClean="0"/>
              <a:t>;</a:t>
            </a:r>
          </a:p>
          <a:p>
            <a:pPr marL="0" indent="0">
              <a:buNone/>
            </a:pPr>
            <a:r>
              <a:rPr lang="da-DK" dirty="0" smtClean="0"/>
              <a:t>On </a:t>
            </a:r>
            <a:r>
              <a:rPr lang="da-DK" dirty="0" err="1"/>
              <a:t>armour</a:t>
            </a:r>
            <a:r>
              <a:rPr lang="da-DK" dirty="0"/>
              <a:t> </a:t>
            </a:r>
            <a:r>
              <a:rPr lang="da-DK" dirty="0" err="1"/>
              <a:t>rusty</a:t>
            </a:r>
            <a:r>
              <a:rPr lang="da-DK" dirty="0" smtClean="0"/>
              <a:t>,</a:t>
            </a:r>
          </a:p>
          <a:p>
            <a:pPr marL="0" indent="0">
              <a:buNone/>
            </a:pPr>
            <a:r>
              <a:rPr lang="da-DK" dirty="0"/>
              <a:t>In ruins </a:t>
            </a:r>
            <a:r>
              <a:rPr lang="da-DK" dirty="0" err="1"/>
              <a:t>musty</a:t>
            </a:r>
            <a:r>
              <a:rPr lang="da-DK" dirty="0" smtClean="0"/>
              <a:t>,</a:t>
            </a:r>
          </a:p>
          <a:p>
            <a:pPr marL="0" indent="0">
              <a:buNone/>
            </a:pPr>
            <a:r>
              <a:rPr lang="da-DK" dirty="0" smtClean="0"/>
              <a:t>On </a:t>
            </a:r>
            <a:r>
              <a:rPr lang="da-DK" dirty="0"/>
              <a:t>Rune-</a:t>
            </a:r>
            <a:r>
              <a:rPr lang="da-DK" dirty="0" err="1"/>
              <a:t>stones</a:t>
            </a:r>
            <a:r>
              <a:rPr lang="da-DK" dirty="0"/>
              <a:t> </a:t>
            </a:r>
            <a:r>
              <a:rPr lang="da-DK" dirty="0" err="1" smtClean="0"/>
              <a:t>jumbled</a:t>
            </a:r>
            <a:r>
              <a:rPr lang="da-DK" dirty="0"/>
              <a:t>,</a:t>
            </a:r>
            <a:endParaRPr lang="da-DK" dirty="0" smtClean="0"/>
          </a:p>
          <a:p>
            <a:pPr marL="0" indent="0">
              <a:buNone/>
            </a:pPr>
            <a:r>
              <a:rPr lang="da-DK" dirty="0"/>
              <a:t>With bones long </a:t>
            </a:r>
            <a:r>
              <a:rPr lang="da-DK" dirty="0" err="1"/>
              <a:t>crumbled</a:t>
            </a:r>
            <a:r>
              <a:rPr lang="da-DK" dirty="0"/>
              <a:t>.</a:t>
            </a:r>
          </a:p>
          <a:p>
            <a:pPr marL="0" indent="0">
              <a:buNone/>
            </a:pPr>
            <a:endParaRPr lang="da-DK" dirty="0"/>
          </a:p>
        </p:txBody>
      </p:sp>
    </p:spTree>
    <p:extLst>
      <p:ext uri="{BB962C8B-B14F-4D97-AF65-F5344CB8AC3E}">
        <p14:creationId xmlns:p14="http://schemas.microsoft.com/office/powerpoint/2010/main" val="3220311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quarter" idx="12"/>
          </p:nvPr>
        </p:nvSpPr>
        <p:spPr/>
        <p:txBody>
          <a:bodyPr/>
          <a:lstStyle/>
          <a:p>
            <a:endParaRPr lang="da-DK"/>
          </a:p>
        </p:txBody>
      </p:sp>
      <p:sp>
        <p:nvSpPr>
          <p:cNvPr id="4" name="Pladsholder til tekst 3"/>
          <p:cNvSpPr>
            <a:spLocks noGrp="1"/>
          </p:cNvSpPr>
          <p:nvPr>
            <p:ph type="body" sz="quarter" idx="13"/>
          </p:nvPr>
        </p:nvSpPr>
        <p:spPr/>
        <p:txBody>
          <a:bodyPr/>
          <a:lstStyle/>
          <a:p>
            <a:endParaRPr lang="da-DK"/>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396" y="706196"/>
            <a:ext cx="4516884" cy="547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69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a-DK" dirty="0" err="1" smtClean="0"/>
              <a:t>Today</a:t>
            </a:r>
            <a:r>
              <a:rPr lang="da-DK" dirty="0" smtClean="0"/>
              <a:t> </a:t>
            </a:r>
            <a:r>
              <a:rPr lang="da-DK" dirty="0" err="1" smtClean="0"/>
              <a:t>History</a:t>
            </a:r>
            <a:r>
              <a:rPr lang="da-DK" dirty="0" smtClean="0"/>
              <a:t> is not </a:t>
            </a:r>
            <a:r>
              <a:rPr lang="da-DK" dirty="0" err="1" smtClean="0"/>
              <a:t>something</a:t>
            </a:r>
            <a:r>
              <a:rPr lang="da-DK" dirty="0" smtClean="0"/>
              <a:t> </a:t>
            </a:r>
            <a:r>
              <a:rPr lang="da-DK" dirty="0" err="1" smtClean="0"/>
              <a:t>you</a:t>
            </a:r>
            <a:r>
              <a:rPr lang="da-DK" dirty="0" smtClean="0"/>
              <a:t> </a:t>
            </a:r>
            <a:r>
              <a:rPr lang="da-DK" dirty="0" err="1" smtClean="0"/>
              <a:t>read</a:t>
            </a:r>
            <a:r>
              <a:rPr lang="da-DK" dirty="0" smtClean="0"/>
              <a:t> but </a:t>
            </a:r>
            <a:r>
              <a:rPr lang="da-DK" dirty="0" err="1" smtClean="0"/>
              <a:t>something</a:t>
            </a:r>
            <a:r>
              <a:rPr lang="da-DK" dirty="0" smtClean="0"/>
              <a:t> </a:t>
            </a:r>
            <a:r>
              <a:rPr lang="da-DK" dirty="0" err="1" smtClean="0"/>
              <a:t>you</a:t>
            </a:r>
            <a:r>
              <a:rPr lang="da-DK" dirty="0" smtClean="0"/>
              <a:t> do</a:t>
            </a:r>
            <a:endParaRPr lang="da-DK" dirty="0"/>
          </a:p>
        </p:txBody>
      </p:sp>
      <p:pic>
        <p:nvPicPr>
          <p:cNvPr id="3075" name="Picture 3" descr="C:\Users\PJYB0746\Pictures\preview_COLOURBOX264910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22" y="1700808"/>
            <a:ext cx="6768752" cy="448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5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Then rings in the </a:t>
            </a:r>
            <a:r>
              <a:rPr lang="en-US" dirty="0" err="1" smtClean="0"/>
              <a:t>mould</a:t>
            </a:r>
            <a:r>
              <a:rPr lang="en-US" dirty="0" smtClean="0"/>
              <a:t>.</a:t>
            </a:r>
            <a:br>
              <a:rPr lang="en-US" dirty="0" smtClean="0"/>
            </a:br>
            <a:r>
              <a:rPr lang="en-US" dirty="0" smtClean="0"/>
              <a:t>The </a:t>
            </a:r>
            <a:r>
              <a:rPr lang="en-US" dirty="0"/>
              <a:t>ancient gold.</a:t>
            </a:r>
            <a:endParaRPr lang="da-DK"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28575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44824"/>
            <a:ext cx="2882421" cy="432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7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a-DK" dirty="0"/>
          </a:p>
        </p:txBody>
      </p:sp>
      <p:sp>
        <p:nvSpPr>
          <p:cNvPr id="6" name="Pladsholder til tekst 5"/>
          <p:cNvSpPr>
            <a:spLocks noGrp="1"/>
          </p:cNvSpPr>
          <p:nvPr>
            <p:ph type="body" sz="quarter" idx="12"/>
          </p:nvPr>
        </p:nvSpPr>
        <p:spPr/>
        <p:txBody>
          <a:bodyPr/>
          <a:lstStyle/>
          <a:p>
            <a:r>
              <a:rPr lang="en-US" i="1" dirty="0"/>
              <a:t>Noting </a:t>
            </a:r>
            <a:r>
              <a:rPr lang="en-US" dirty="0"/>
              <a:t>that the cultural heritage and the natural heritage are increasingly threatened with destruction not only by the traditional causes of decay, but also by changing social and economic conditions which aggravate the situation with even more formidable phenomena of damage or destruction</a:t>
            </a:r>
            <a:r>
              <a:rPr lang="en-US" dirty="0" smtClean="0"/>
              <a:t>,</a:t>
            </a:r>
          </a:p>
          <a:p>
            <a:pPr lvl="1"/>
            <a:r>
              <a:rPr lang="en-US" dirty="0" smtClean="0"/>
              <a:t>First paragraph of the 1972 World Heritage convention</a:t>
            </a:r>
            <a:endParaRPr lang="da-DK" dirty="0"/>
          </a:p>
        </p:txBody>
      </p:sp>
    </p:spTree>
    <p:extLst>
      <p:ext uri="{BB962C8B-B14F-4D97-AF65-F5344CB8AC3E}">
        <p14:creationId xmlns:p14="http://schemas.microsoft.com/office/powerpoint/2010/main" val="249126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How to </a:t>
            </a:r>
            <a:r>
              <a:rPr lang="da-DK" dirty="0" err="1" smtClean="0"/>
              <a:t>use</a:t>
            </a:r>
            <a:r>
              <a:rPr lang="da-DK" dirty="0" smtClean="0"/>
              <a:t> World </a:t>
            </a:r>
            <a:r>
              <a:rPr lang="da-DK" dirty="0" err="1" smtClean="0"/>
              <a:t>Cultural</a:t>
            </a:r>
            <a:r>
              <a:rPr lang="da-DK" dirty="0" smtClean="0"/>
              <a:t> Heritage</a:t>
            </a:r>
            <a:endParaRPr lang="da-D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52575"/>
            <a:ext cx="66675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339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Smaller </a:t>
            </a:r>
            <a:r>
              <a:rPr lang="da-DK" dirty="0" err="1" smtClean="0"/>
              <a:t>adults</a:t>
            </a:r>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70174"/>
            <a:ext cx="7108161" cy="47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78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a-DK"/>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154" y="2708920"/>
            <a:ext cx="71151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050" y="836712"/>
            <a:ext cx="49339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553440"/>
      </p:ext>
    </p:extLst>
  </p:cSld>
  <p:clrMapOvr>
    <a:masterClrMapping/>
  </p:clrMapOvr>
</p:sld>
</file>

<file path=ppt/theme/theme1.xml><?xml version="1.0" encoding="utf-8"?>
<a:theme xmlns:a="http://schemas.openxmlformats.org/drawingml/2006/main" name="HistorieLab - præsentation">
  <a:themeElements>
    <a:clrScheme name="HistorieLab">
      <a:dk1>
        <a:sysClr val="windowText" lastClr="000000"/>
      </a:dk1>
      <a:lt1>
        <a:sysClr val="window" lastClr="FFFFFF"/>
      </a:lt1>
      <a:dk2>
        <a:srgbClr val="004E5E"/>
      </a:dk2>
      <a:lt2>
        <a:srgbClr val="95DDEB"/>
      </a:lt2>
      <a:accent1>
        <a:srgbClr val="3ABFDA"/>
      </a:accent1>
      <a:accent2>
        <a:srgbClr val="92D400"/>
      </a:accent2>
      <a:accent3>
        <a:srgbClr val="8396A5"/>
      </a:accent3>
      <a:accent4>
        <a:srgbClr val="005D70"/>
      </a:accent4>
      <a:accent5>
        <a:srgbClr val="00A0C0"/>
      </a:accent5>
      <a:accent6>
        <a:srgbClr val="758A9B"/>
      </a:accent6>
      <a:hlink>
        <a:srgbClr val="0571BB"/>
      </a:hlink>
      <a:folHlink>
        <a:srgbClr val="802880"/>
      </a:folHlink>
    </a:clrScheme>
    <a:fontScheme name="HistorieLab">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istorieLab">
  <a:themeElements>
    <a:clrScheme name="HistorieLab">
      <a:dk1>
        <a:sysClr val="windowText" lastClr="000000"/>
      </a:dk1>
      <a:lt1>
        <a:sysClr val="window" lastClr="FFFFFF"/>
      </a:lt1>
      <a:dk2>
        <a:srgbClr val="004E5E"/>
      </a:dk2>
      <a:lt2>
        <a:srgbClr val="95DDEB"/>
      </a:lt2>
      <a:accent1>
        <a:srgbClr val="3ABFDA"/>
      </a:accent1>
      <a:accent2>
        <a:srgbClr val="92D400"/>
      </a:accent2>
      <a:accent3>
        <a:srgbClr val="8396A5"/>
      </a:accent3>
      <a:accent4>
        <a:srgbClr val="005D70"/>
      </a:accent4>
      <a:accent5>
        <a:srgbClr val="00A0C0"/>
      </a:accent5>
      <a:accent6>
        <a:srgbClr val="758A9B"/>
      </a:accent6>
      <a:hlink>
        <a:srgbClr val="0571BB"/>
      </a:hlink>
      <a:folHlink>
        <a:srgbClr val="802880"/>
      </a:folHlink>
    </a:clrScheme>
    <a:fontScheme name="HistorieLab">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HistorieLab - præsentation</Template>
  <TotalTime>9194</TotalTime>
  <Words>154</Words>
  <Application>Microsoft Office PowerPoint</Application>
  <PresentationFormat>Skærmshow (4:3)</PresentationFormat>
  <Paragraphs>24</Paragraphs>
  <Slides>10</Slides>
  <Notes>0</Notes>
  <HiddenSlides>0</HiddenSlides>
  <MMClips>0</MMClips>
  <ScaleCrop>false</ScaleCrop>
  <HeadingPairs>
    <vt:vector size="4" baseType="variant">
      <vt:variant>
        <vt:lpstr>Tema</vt:lpstr>
      </vt:variant>
      <vt:variant>
        <vt:i4>2</vt:i4>
      </vt:variant>
      <vt:variant>
        <vt:lpstr>Diastitler</vt:lpstr>
      </vt:variant>
      <vt:variant>
        <vt:i4>10</vt:i4>
      </vt:variant>
    </vt:vector>
  </HeadingPairs>
  <TitlesOfParts>
    <vt:vector size="12" baseType="lpstr">
      <vt:lpstr>HistorieLab - præsentation</vt:lpstr>
      <vt:lpstr>2_HistorieLab</vt:lpstr>
      <vt:lpstr>PowerPoint-præsentation</vt:lpstr>
      <vt:lpstr>Oehlenschlägers Guldhornene (The Golden Horns)</vt:lpstr>
      <vt:lpstr>PowerPoint-præsentation</vt:lpstr>
      <vt:lpstr>Today History is not something you read but something you do</vt:lpstr>
      <vt:lpstr>Then rings in the mould. The ancient gold.</vt:lpstr>
      <vt:lpstr>PowerPoint-præsentation</vt:lpstr>
      <vt:lpstr>How to use World Cultural Heritage</vt:lpstr>
      <vt:lpstr>Smaller adults</vt:lpstr>
      <vt:lpstr>PowerPoint-præsentation</vt:lpstr>
      <vt:lpstr>When in Rome… This is our Neighborhood NOT a Museum </vt:lpstr>
    </vt:vector>
  </TitlesOfParts>
  <Company>University College Lillebælt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Johan Yding Brunbech</dc:creator>
  <cp:lastModifiedBy>Lars Kjær Larsen</cp:lastModifiedBy>
  <cp:revision>10</cp:revision>
  <dcterms:created xsi:type="dcterms:W3CDTF">2018-08-31T12:05:33Z</dcterms:created>
  <dcterms:modified xsi:type="dcterms:W3CDTF">2018-09-10T06:32:55Z</dcterms:modified>
</cp:coreProperties>
</file>