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712" r:id="rId3"/>
    <p:sldMasterId id="2147483726" r:id="rId4"/>
    <p:sldMasterId id="2147483737" r:id="rId5"/>
  </p:sldMasterIdLst>
  <p:notesMasterIdLst>
    <p:notesMasterId r:id="rId16"/>
  </p:notesMasterIdLst>
  <p:sldIdLst>
    <p:sldId id="332" r:id="rId6"/>
    <p:sldId id="349" r:id="rId7"/>
    <p:sldId id="370" r:id="rId8"/>
    <p:sldId id="369" r:id="rId9"/>
    <p:sldId id="372" r:id="rId10"/>
    <p:sldId id="377" r:id="rId11"/>
    <p:sldId id="358" r:id="rId12"/>
    <p:sldId id="374" r:id="rId13"/>
    <p:sldId id="378" r:id="rId14"/>
    <p:sldId id="375" r:id="rId15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0" autoAdjust="0"/>
    <p:restoredTop sz="95501" autoAdjust="0"/>
  </p:normalViewPr>
  <p:slideViewPr>
    <p:cSldViewPr>
      <p:cViewPr varScale="1">
        <p:scale>
          <a:sx n="92" d="100"/>
          <a:sy n="92" d="100"/>
        </p:scale>
        <p:origin x="13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r">
              <a:defRPr sz="1200"/>
            </a:lvl1pPr>
          </a:lstStyle>
          <a:p>
            <a:fld id="{B2E7D8D2-BC22-4A0C-A74D-98D064B252C4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8" tIns="46200" rIns="92398" bIns="4620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2398" tIns="46200" rIns="92398" bIns="4620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2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r">
              <a:defRPr sz="1200"/>
            </a:lvl1pPr>
          </a:lstStyle>
          <a:p>
            <a:fld id="{E0C18FFD-D740-40F0-814C-933E7FE2E33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594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4000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63454" y="2600856"/>
            <a:ext cx="7200400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500"/>
              </a:lnSpc>
              <a:defRPr sz="7500" baseline="0"/>
            </a:lvl1pPr>
          </a:lstStyle>
          <a:p>
            <a:r>
              <a:rPr lang="da-DK" dirty="0" smtClean="0"/>
              <a:t>Klik, og tilføj titel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63454" y="2132856"/>
            <a:ext cx="7200400" cy="288000"/>
          </a:xfrm>
        </p:spPr>
        <p:txBody>
          <a:bodyPr lIns="126000" tIns="0" rIns="720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bg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1212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2" y="6264000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63454" y="2600856"/>
            <a:ext cx="7200400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500"/>
              </a:lnSpc>
              <a:defRPr sz="75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Klik, og tilføj titel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63454" y="2132856"/>
            <a:ext cx="7200400" cy="288000"/>
          </a:xfrm>
        </p:spPr>
        <p:txBody>
          <a:bodyPr lIns="126000" tIns="0" rIns="720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tx2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3931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376" cy="1080000"/>
          </a:xfrm>
          <a:prstGeom prst="rect">
            <a:avLst/>
          </a:prstGeom>
        </p:spPr>
        <p:txBody>
          <a:bodyPr lIns="72000" rIns="72000"/>
          <a:lstStyle>
            <a:lvl1pPr algn="l">
              <a:lnSpc>
                <a:spcPts val="4000"/>
              </a:lnSpc>
              <a:defRPr b="1" kern="4000" baseline="0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6000" y="2268000"/>
            <a:ext cx="6840376" cy="36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200"/>
              </a:spcBef>
              <a:buClr>
                <a:schemeClr val="accent2"/>
              </a:buClr>
              <a:defRPr sz="1500"/>
            </a:lvl1pPr>
            <a:lvl2pPr>
              <a:spcBef>
                <a:spcPts val="1200"/>
              </a:spcBef>
              <a:buClr>
                <a:schemeClr val="accent2"/>
              </a:buClr>
              <a:defRPr sz="1500"/>
            </a:lvl2pPr>
            <a:lvl3pPr>
              <a:spcBef>
                <a:spcPts val="1200"/>
              </a:spcBef>
              <a:buClr>
                <a:schemeClr val="accent2"/>
              </a:buClr>
              <a:defRPr sz="1500"/>
            </a:lvl3pPr>
            <a:lvl4pPr>
              <a:spcBef>
                <a:spcPts val="1200"/>
              </a:spcBef>
              <a:buClr>
                <a:schemeClr val="accent2"/>
              </a:buClr>
              <a:defRPr sz="1500"/>
            </a:lvl4pPr>
            <a:lvl5pPr>
              <a:spcBef>
                <a:spcPts val="1200"/>
              </a:spcBef>
              <a:buClr>
                <a:schemeClr val="accent2"/>
              </a:buClr>
              <a:defRPr sz="1500"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2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7635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defRPr lang="da-DK" baseline="0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395536" y="6669359"/>
            <a:ext cx="2133600" cy="14400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2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448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2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811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2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6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lnSpc>
                <a:spcPts val="4000"/>
              </a:lnSpc>
              <a:defRPr lang="da-DK" baseline="0"/>
            </a:lvl1pPr>
          </a:lstStyle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15616" y="2232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2232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2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2295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15617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16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572000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572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2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5619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9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56176" y="634677"/>
            <a:ext cx="1404000" cy="5400000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116031" y="634679"/>
            <a:ext cx="4968000" cy="5400000"/>
          </a:xfrm>
          <a:prstGeom prst="rect">
            <a:avLst/>
          </a:prstGeom>
        </p:spPr>
        <p:txBody>
          <a:bodyPr vert="eaVert"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 rot="5400000">
            <a:off x="5040367" y="3176690"/>
            <a:ext cx="5400000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2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2641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0" y="6262950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63454" y="2600856"/>
            <a:ext cx="7200400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500"/>
              </a:lnSpc>
              <a:defRPr sz="7500" baseline="0"/>
            </a:lvl1pPr>
          </a:lstStyle>
          <a:p>
            <a:r>
              <a:rPr lang="da-DK" dirty="0" smtClean="0"/>
              <a:t>Klik, og tilføj titel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63454" y="2132856"/>
            <a:ext cx="7200400" cy="288000"/>
          </a:xfrm>
        </p:spPr>
        <p:txBody>
          <a:bodyPr lIns="126000" tIns="0" rIns="720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3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16274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376" cy="1080000"/>
          </a:xfrm>
          <a:prstGeom prst="rect">
            <a:avLst/>
          </a:prstGeom>
        </p:spPr>
        <p:txBody>
          <a:bodyPr lIns="72000" rIns="72000"/>
          <a:lstStyle>
            <a:lvl1pPr algn="l">
              <a:lnSpc>
                <a:spcPts val="4000"/>
              </a:lnSpc>
              <a:defRPr b="1" kern="4000" baseline="0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6000" y="2232000"/>
            <a:ext cx="6840376" cy="36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spcBef>
                <a:spcPts val="1200"/>
              </a:spcBef>
              <a:defRPr sz="1500"/>
            </a:lvl2pPr>
            <a:lvl3pPr>
              <a:spcBef>
                <a:spcPts val="1200"/>
              </a:spcBef>
              <a:defRPr sz="1500"/>
            </a:lvl3pPr>
            <a:lvl4pPr>
              <a:spcBef>
                <a:spcPts val="1200"/>
              </a:spcBef>
              <a:defRPr sz="1500"/>
            </a:lvl4pPr>
            <a:lvl5pPr>
              <a:spcBef>
                <a:spcPts val="1200"/>
              </a:spcBef>
              <a:defRPr sz="1500"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bg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8614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376" cy="1080000"/>
          </a:xfrm>
          <a:prstGeom prst="rect">
            <a:avLst/>
          </a:prstGeom>
        </p:spPr>
        <p:txBody>
          <a:bodyPr lIns="72000" rIns="72000"/>
          <a:lstStyle>
            <a:lvl1pPr algn="l">
              <a:lnSpc>
                <a:spcPts val="4000"/>
              </a:lnSpc>
              <a:defRPr b="1" kern="4000" baseline="0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6000" y="2268000"/>
            <a:ext cx="6840376" cy="36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 sz="1500"/>
            </a:lvl1pPr>
            <a:lvl2pPr>
              <a:spcBef>
                <a:spcPts val="1200"/>
              </a:spcBef>
              <a:defRPr sz="1500"/>
            </a:lvl2pPr>
            <a:lvl3pPr>
              <a:spcBef>
                <a:spcPts val="1200"/>
              </a:spcBef>
              <a:defRPr sz="1500"/>
            </a:lvl3pPr>
            <a:lvl4pPr>
              <a:spcBef>
                <a:spcPts val="1200"/>
              </a:spcBef>
              <a:defRPr sz="1500"/>
            </a:lvl4pPr>
            <a:lvl5pPr>
              <a:spcBef>
                <a:spcPts val="1200"/>
              </a:spcBef>
              <a:defRPr sz="1500"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3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6034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defRPr lang="da-DK" baseline="0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395536" y="6669359"/>
            <a:ext cx="2133600" cy="14400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3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76744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8172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lnSpc>
                <a:spcPts val="4000"/>
              </a:lnSpc>
              <a:defRPr lang="da-DK" baseline="0"/>
            </a:lvl1pPr>
          </a:lstStyle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15616" y="2268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2268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3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85139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15617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16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572000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572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3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4817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67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56176" y="634677"/>
            <a:ext cx="1404000" cy="5400000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116031" y="634679"/>
            <a:ext cx="4968000" cy="5400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 rot="5400000">
            <a:off x="5040367" y="3176690"/>
            <a:ext cx="5400000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3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56333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" y="6262950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63454" y="2600856"/>
            <a:ext cx="7200400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500"/>
              </a:lnSpc>
              <a:defRPr sz="7500" baseline="0"/>
            </a:lvl1pPr>
          </a:lstStyle>
          <a:p>
            <a:r>
              <a:rPr lang="da-DK" dirty="0" smtClean="0"/>
              <a:t>Klik, og tilføj titel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63454" y="2132856"/>
            <a:ext cx="7200400" cy="288000"/>
          </a:xfrm>
        </p:spPr>
        <p:txBody>
          <a:bodyPr lIns="126000" tIns="0" rIns="720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5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0708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376" cy="1080000"/>
          </a:xfrm>
          <a:prstGeom prst="rect">
            <a:avLst/>
          </a:prstGeom>
        </p:spPr>
        <p:txBody>
          <a:bodyPr lIns="72000" rIns="72000"/>
          <a:lstStyle>
            <a:lvl1pPr algn="l">
              <a:lnSpc>
                <a:spcPts val="4000"/>
              </a:lnSpc>
              <a:defRPr b="1" kern="4000" baseline="0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6000" y="2268000"/>
            <a:ext cx="6840376" cy="36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200"/>
              </a:spcBef>
              <a:defRPr sz="1500"/>
            </a:lvl1pPr>
            <a:lvl2pPr>
              <a:spcBef>
                <a:spcPts val="1200"/>
              </a:spcBef>
              <a:defRPr sz="1500"/>
            </a:lvl2pPr>
            <a:lvl3pPr>
              <a:spcBef>
                <a:spcPts val="1200"/>
              </a:spcBef>
              <a:defRPr sz="1500"/>
            </a:lvl3pPr>
            <a:lvl4pPr>
              <a:spcBef>
                <a:spcPts val="1200"/>
              </a:spcBef>
              <a:defRPr sz="1500"/>
            </a:lvl4pPr>
            <a:lvl5pPr>
              <a:spcBef>
                <a:spcPts val="1200"/>
              </a:spcBef>
              <a:defRPr sz="1500"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5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144526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defRPr lang="da-DK" baseline="0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395536" y="6669359"/>
            <a:ext cx="2133600" cy="14400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bg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15007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defRPr lang="da-DK" baseline="0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395536" y="6669359"/>
            <a:ext cx="2133600" cy="14400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5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60752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5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1357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2" y="6257287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tx2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9177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lnSpc>
                <a:spcPts val="4000"/>
              </a:lnSpc>
              <a:defRPr lang="da-DK" baseline="0"/>
            </a:lvl1pPr>
          </a:lstStyle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15616" y="2268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2268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5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9080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15617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16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/>
            </a:lvl1pPr>
            <a:lvl2pPr>
              <a:buClr>
                <a:schemeClr val="accent5"/>
              </a:buClr>
              <a:defRPr sz="16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600"/>
            </a:lvl4pPr>
            <a:lvl5pPr>
              <a:buClr>
                <a:schemeClr val="accent5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572000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572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/>
            </a:lvl1pPr>
            <a:lvl2pPr>
              <a:buClr>
                <a:schemeClr val="accent5"/>
              </a:buClr>
              <a:defRPr sz="1600"/>
            </a:lvl2pPr>
            <a:lvl3pPr>
              <a:buClr>
                <a:schemeClr val="accent5"/>
              </a:buClr>
              <a:defRPr sz="1600"/>
            </a:lvl3pPr>
            <a:lvl4pPr>
              <a:buClr>
                <a:schemeClr val="accent5"/>
              </a:buClr>
              <a:defRPr sz="1600"/>
            </a:lvl4pPr>
            <a:lvl5pPr>
              <a:buClr>
                <a:schemeClr val="accent5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5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5564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70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56176" y="634677"/>
            <a:ext cx="1404000" cy="5400000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116031" y="634679"/>
            <a:ext cx="4968000" cy="5400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 rot="5400000">
            <a:off x="5040367" y="3176690"/>
            <a:ext cx="5400000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5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66432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0" y="6264000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63454" y="2600856"/>
            <a:ext cx="7200400" cy="28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7500"/>
              </a:lnSpc>
              <a:defRPr sz="75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Klik, og tilføj titel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63454" y="2132856"/>
            <a:ext cx="7200400" cy="288000"/>
          </a:xfrm>
        </p:spPr>
        <p:txBody>
          <a:bodyPr lIns="126000" tIns="0" rIns="720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50361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376" cy="1080000"/>
          </a:xfrm>
          <a:prstGeom prst="rect">
            <a:avLst/>
          </a:prstGeom>
        </p:spPr>
        <p:txBody>
          <a:bodyPr lIns="72000" rIns="72000"/>
          <a:lstStyle>
            <a:lvl1pPr algn="l">
              <a:lnSpc>
                <a:spcPts val="4000"/>
              </a:lnSpc>
              <a:defRPr b="1" kern="4000" baseline="0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6000" y="2268000"/>
            <a:ext cx="6840376" cy="36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200"/>
              </a:spcBef>
              <a:buClr>
                <a:schemeClr val="accent1"/>
              </a:buClr>
              <a:defRPr sz="1500"/>
            </a:lvl1pPr>
            <a:lvl2pPr>
              <a:spcBef>
                <a:spcPts val="1200"/>
              </a:spcBef>
              <a:buClr>
                <a:schemeClr val="accent1"/>
              </a:buClr>
              <a:defRPr sz="1500"/>
            </a:lvl2pPr>
            <a:lvl3pPr>
              <a:spcBef>
                <a:spcPts val="1200"/>
              </a:spcBef>
              <a:buClr>
                <a:schemeClr val="accent1"/>
              </a:buClr>
              <a:defRPr sz="1500"/>
            </a:lvl3pPr>
            <a:lvl4pPr>
              <a:spcBef>
                <a:spcPts val="1200"/>
              </a:spcBef>
              <a:buClr>
                <a:schemeClr val="accent1"/>
              </a:buClr>
              <a:defRPr sz="1500"/>
            </a:lvl4pPr>
            <a:lvl5pPr>
              <a:spcBef>
                <a:spcPts val="1200"/>
              </a:spcBef>
              <a:buClr>
                <a:schemeClr val="accent1"/>
              </a:buClr>
              <a:defRPr sz="1500"/>
            </a:lvl5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15313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defRPr lang="da-DK" baseline="0"/>
            </a:lvl1pPr>
          </a:lstStyle>
          <a:p>
            <a:pPr lvl="0"/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395536" y="6669359"/>
            <a:ext cx="2133600" cy="14400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8850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0081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1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55607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0" y="6264000"/>
            <a:ext cx="1406160" cy="22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/>
            </a:lvl1pPr>
          </a:lstStyle>
          <a:p>
            <a:pPr lvl="0">
              <a:lnSpc>
                <a:spcPts val="7500"/>
              </a:lnSpc>
            </a:pPr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1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2538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lnSpc>
                <a:spcPts val="4000"/>
              </a:lnSpc>
              <a:defRPr lang="da-DK" baseline="0"/>
            </a:lvl1pPr>
          </a:lstStyle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15616" y="2268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2268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5856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15617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16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572000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572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210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729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56176" y="634677"/>
            <a:ext cx="1404000" cy="5400000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116031" y="634679"/>
            <a:ext cx="4968000" cy="5400000"/>
          </a:xfrm>
          <a:prstGeom prst="rect">
            <a:avLst/>
          </a:prstGeo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 rot="5400000">
            <a:off x="5040367" y="3176690"/>
            <a:ext cx="5400000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accent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126839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285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2600856"/>
            <a:ext cx="7200000" cy="2880000"/>
          </a:xfrm>
          <a:prstGeom prst="rect">
            <a:avLst/>
          </a:prstGeom>
        </p:spPr>
        <p:txBody>
          <a:bodyPr vert="horz" lIns="72000" tIns="0" rIns="72000" bIns="0" rtlCol="0" anchor="t" anchorCtr="0">
            <a:normAutofit/>
          </a:bodyPr>
          <a:lstStyle>
            <a:lvl1pPr>
              <a:lnSpc>
                <a:spcPts val="7500"/>
              </a:lnSpc>
              <a:defRPr lang="da-DK" sz="7500" baseline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7500"/>
              </a:lnSpc>
            </a:pPr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971600" y="2132856"/>
            <a:ext cx="7200000" cy="288000"/>
          </a:xfrm>
        </p:spPr>
        <p:txBody>
          <a:bodyPr vert="horz" lIns="126000" tIns="0" rIns="72000" bIns="0" rtlCol="0" anchor="b" anchorCtr="0">
            <a:noAutofit/>
          </a:bodyPr>
          <a:lstStyle>
            <a:lvl1pPr marL="179388" indent="-179388">
              <a:buNone/>
              <a:defRPr lang="da-DK" sz="1700" b="1" cap="all" dirty="0" smtClean="0">
                <a:solidFill>
                  <a:schemeClr val="accent1"/>
                </a:solidFill>
              </a:defRPr>
            </a:lvl1pPr>
          </a:lstStyle>
          <a:p>
            <a:pPr marL="0" lvl="0" indent="0">
              <a:lnSpc>
                <a:spcPts val="1700"/>
              </a:lnSpc>
              <a:spcBef>
                <a:spcPts val="0"/>
              </a:spcBef>
            </a:pPr>
            <a:r>
              <a:rPr lang="da-DK" smtClean="0"/>
              <a:t>Klik for at redigere i master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626400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>
            <a:lvl1pPr>
              <a:lnSpc>
                <a:spcPts val="4000"/>
              </a:lnSpc>
              <a:defRPr lang="da-DK" baseline="0"/>
            </a:lvl1pPr>
          </a:lstStyle>
          <a:p>
            <a:pPr lvl="0"/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115616" y="2232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2232000"/>
            <a:ext cx="3384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bg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1300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15617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16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572000" y="2060848"/>
            <a:ext cx="3384000" cy="54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572000" y="2636912"/>
            <a:ext cx="3384000" cy="34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1116000" y="620720"/>
            <a:ext cx="6840376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bg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65829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052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56176" y="634677"/>
            <a:ext cx="1404000" cy="5400000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116031" y="634679"/>
            <a:ext cx="4968000" cy="5400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E629-2C48-4FBA-A7A0-2421948C2657}" type="datetimeFigureOut">
              <a:rPr lang="da-DK" smtClean="0"/>
              <a:t>07-09-2018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56A1-C613-461C-8D31-9D7234834364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12"/>
          <p:cNvSpPr>
            <a:spLocks noGrp="1"/>
          </p:cNvSpPr>
          <p:nvPr>
            <p:ph type="body" sz="quarter" idx="13"/>
          </p:nvPr>
        </p:nvSpPr>
        <p:spPr>
          <a:xfrm rot="5400000">
            <a:off x="5040367" y="3176690"/>
            <a:ext cx="5400000" cy="288000"/>
          </a:xfrm>
        </p:spPr>
        <p:txBody>
          <a:bodyPr lIns="97200" tIns="0" rIns="97200" bIns="0" anchor="b" anchorCtr="0"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 b="1" cap="all" baseline="0">
                <a:solidFill>
                  <a:schemeClr val="bg1"/>
                </a:solidFill>
              </a:defRPr>
            </a:lvl1pPr>
            <a:lvl2pPr marL="179387" indent="0">
              <a:buNone/>
              <a:defRPr/>
            </a:lvl2pPr>
            <a:lvl3pPr marL="358775" indent="0">
              <a:buNone/>
              <a:defRPr/>
            </a:lvl3pPr>
            <a:lvl4pPr marL="538162" indent="0">
              <a:buNone/>
              <a:defRPr/>
            </a:lvl4pPr>
            <a:lvl5pPr marL="717550" indent="0">
              <a:buNone/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60922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234000" y="243000"/>
            <a:ext cx="8676000" cy="6372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669359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669376"/>
            <a:ext cx="2895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669376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idx="1"/>
          </p:nvPr>
        </p:nvSpPr>
        <p:spPr>
          <a:xfrm>
            <a:off x="1116000" y="2232000"/>
            <a:ext cx="68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1" name="Pladsholder til titel 10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4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724" r:id="rId5"/>
    <p:sldLayoutId id="2147483652" r:id="rId6"/>
    <p:sldLayoutId id="2147483653" r:id="rId7"/>
    <p:sldLayoutId id="2147483655" r:id="rId8"/>
    <p:sldLayoutId id="214748365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da-DK" sz="4000" b="1" kern="3000" spc="-7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tabLst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3pPr>
      <a:lvl4pPr marL="717550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4pPr>
      <a:lvl5pPr marL="896938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234000" y="243000"/>
            <a:ext cx="8676000" cy="6372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669359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669376"/>
            <a:ext cx="2895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669376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idx="1"/>
          </p:nvPr>
        </p:nvSpPr>
        <p:spPr>
          <a:xfrm>
            <a:off x="1116000" y="2232000"/>
            <a:ext cx="68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1" name="Pladsholder til titel 10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7" r:id="rId3"/>
    <p:sldLayoutId id="2147483704" r:id="rId4"/>
    <p:sldLayoutId id="2147483723" r:id="rId5"/>
    <p:sldLayoutId id="2147483705" r:id="rId6"/>
    <p:sldLayoutId id="2147483706" r:id="rId7"/>
    <p:sldLayoutId id="2147483708" r:id="rId8"/>
    <p:sldLayoutId id="214748371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da-DK" sz="4000" b="1" kern="3000" spc="-7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accent2"/>
        </a:buClr>
        <a:buSzPct val="80000"/>
        <a:buFont typeface="Wingdings" panose="05000000000000000000" pitchFamily="2" charset="2"/>
        <a:buChar char="n"/>
        <a:tabLst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spcBef>
          <a:spcPts val="1200"/>
        </a:spcBef>
        <a:buClr>
          <a:schemeClr val="accent2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spcBef>
          <a:spcPts val="1200"/>
        </a:spcBef>
        <a:buClr>
          <a:schemeClr val="accent2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3pPr>
      <a:lvl4pPr marL="717550" indent="-179388" algn="l" defTabSz="914400" rtl="0" eaLnBrk="1" latinLnBrk="0" hangingPunct="1">
        <a:spcBef>
          <a:spcPts val="1200"/>
        </a:spcBef>
        <a:buClr>
          <a:schemeClr val="accent2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4pPr>
      <a:lvl5pPr marL="896938" indent="-179388" algn="l" defTabSz="914400" rtl="0" eaLnBrk="1" latinLnBrk="0" hangingPunct="1">
        <a:spcBef>
          <a:spcPts val="1200"/>
        </a:spcBef>
        <a:buClr>
          <a:schemeClr val="accent2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234000" y="243000"/>
            <a:ext cx="8676000" cy="6372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669359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669376"/>
            <a:ext cx="2895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669376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idx="1"/>
          </p:nvPr>
        </p:nvSpPr>
        <p:spPr>
          <a:xfrm>
            <a:off x="1116000" y="2268000"/>
            <a:ext cx="68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1" name="Pladsholder til titel 10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4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8" r:id="rId3"/>
    <p:sldLayoutId id="2147483715" r:id="rId4"/>
    <p:sldLayoutId id="2147483725" r:id="rId5"/>
    <p:sldLayoutId id="2147483716" r:id="rId6"/>
    <p:sldLayoutId id="2147483717" r:id="rId7"/>
    <p:sldLayoutId id="2147483719" r:id="rId8"/>
    <p:sldLayoutId id="2147483721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da-DK" sz="4000" b="1" kern="3000" spc="-7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anose="05000000000000000000" pitchFamily="2" charset="2"/>
        <a:buChar char="n"/>
        <a:tabLst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3pPr>
      <a:lvl4pPr marL="717550" indent="-179388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4pPr>
      <a:lvl5pPr marL="896938" indent="-179388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234000" y="243000"/>
            <a:ext cx="8676000" cy="6372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669359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669376"/>
            <a:ext cx="2895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669376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idx="1"/>
          </p:nvPr>
        </p:nvSpPr>
        <p:spPr>
          <a:xfrm>
            <a:off x="1116000" y="2268000"/>
            <a:ext cx="68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1" name="Pladsholder til titel 10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da-DK" sz="4000" b="1" kern="3000" spc="-7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anose="05000000000000000000" pitchFamily="2" charset="2"/>
        <a:buChar char="n"/>
        <a:tabLst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3pPr>
      <a:lvl4pPr marL="717550" indent="-179388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4pPr>
      <a:lvl5pPr marL="896938" indent="-179388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234000" y="243000"/>
            <a:ext cx="8676000" cy="63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669359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CA0E629-2C48-4FBA-A7A0-2421948C2657}" type="datetimeFigureOut">
              <a:rPr lang="da-DK" smtClean="0"/>
              <a:pPr/>
              <a:t>07-09-2018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669376"/>
            <a:ext cx="2895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669376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76156A1-C613-461C-8D31-9D723483436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idx="1"/>
          </p:nvPr>
        </p:nvSpPr>
        <p:spPr>
          <a:xfrm>
            <a:off x="1116000" y="2268000"/>
            <a:ext cx="684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1" name="Pladsholder til titel 10"/>
          <p:cNvSpPr>
            <a:spLocks noGrp="1"/>
          </p:cNvSpPr>
          <p:nvPr>
            <p:ph type="title"/>
          </p:nvPr>
        </p:nvSpPr>
        <p:spPr>
          <a:xfrm>
            <a:off x="1116000" y="921600"/>
            <a:ext cx="6840000" cy="1080000"/>
          </a:xfrm>
          <a:prstGeom prst="rect">
            <a:avLst/>
          </a:prstGeom>
        </p:spPr>
        <p:txBody>
          <a:bodyPr vert="horz" lIns="72000" tIns="0" rIns="72000" bIns="0" rtlCol="0" anchor="t" anchorCtr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2950"/>
            <a:ext cx="1406160" cy="2268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6264000"/>
            <a:ext cx="1406160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5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da-DK" sz="4000" b="1" kern="3000" spc="-7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tabLst/>
        <a:defRPr sz="1500" b="1" kern="1200" spc="-30" baseline="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9388" algn="l" defTabSz="914400" rtl="0" eaLnBrk="1" latinLnBrk="0" hangingPunct="1">
        <a:spcBef>
          <a:spcPts val="1200"/>
        </a:spcBef>
        <a:buClr>
          <a:schemeClr val="accent1"/>
        </a:buClr>
        <a:buSzPct val="80000"/>
        <a:buFont typeface="Wingdings" panose="05000000000000000000" pitchFamily="2" charset="2"/>
        <a:buChar char="n"/>
        <a:defRPr sz="1500" b="1" kern="1200" spc="-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17.gif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"/>
          <a:stretch/>
        </p:blipFill>
        <p:spPr>
          <a:xfrm>
            <a:off x="141155" y="120314"/>
            <a:ext cx="8871040" cy="6634714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56892" y="3929449"/>
            <a:ext cx="7886700" cy="410606"/>
          </a:xfrm>
        </p:spPr>
        <p:txBody>
          <a:bodyPr>
            <a:normAutofit fontScale="90000"/>
          </a:bodyPr>
          <a:lstStyle/>
          <a:p>
            <a:endParaRPr lang="da-DK" sz="1100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4294967295"/>
          </p:nvPr>
        </p:nvSpPr>
        <p:spPr>
          <a:xfrm>
            <a:off x="615650" y="3238459"/>
            <a:ext cx="7886700" cy="8227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5400" b="1" dirty="0" smtClean="0">
                <a:solidFill>
                  <a:srgbClr val="FF6A05"/>
                </a:solidFill>
                <a:latin typeface="HelveticaNeueLT Std" panose="020B0604020202020204" pitchFamily="34" charset="0"/>
              </a:rPr>
              <a:t>CHRISTIANSFELD</a:t>
            </a:r>
            <a:endParaRPr lang="da-DK" sz="5400" b="1" dirty="0">
              <a:solidFill>
                <a:srgbClr val="FF6A05"/>
              </a:solidFill>
              <a:latin typeface="HelveticaNeueLT St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4" y="2232025"/>
            <a:ext cx="5400675" cy="3600450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4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6" descr="https://photos-4.dropbox.com/t/2/AAAMU7B_vqD2Rsqaqmt4ENVPn1rCK2vQz6A08f4e7qPDGQ/12/413482808/jpeg/32x32/1/1454270400/0/2/A14%20-%20IMG_7051A.jpg/EOKGvcIDGJMBIAcoBw/nJ9ctEEkIOsLPQtz6di3iq04MiizoGZLiQ8rYAQTvIs%2C3CnsRidselSQG0KA5NHbqvBw9oUhVgL_bk_RtS9g-f4%2Cz7M3bSgdYugsNaSC4rhopGWDZGobq1-wSt5K-uxIpc4%2C8i0pOHLTl-2BLut1H2cnvibzWaFIvc9bq2XV6ZC83lc?size_mode=3&amp;size=1280x9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1" y="1700808"/>
            <a:ext cx="7344817" cy="44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44" y="1916832"/>
            <a:ext cx="6567130" cy="4104456"/>
          </a:xfrm>
        </p:spPr>
      </p:pic>
    </p:spTree>
    <p:extLst>
      <p:ext uri="{BB962C8B-B14F-4D97-AF65-F5344CB8AC3E}">
        <p14:creationId xmlns:p14="http://schemas.microsoft.com/office/powerpoint/2010/main" val="828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9"/>
          <p:cNvSpPr>
            <a:spLocks noGrp="1"/>
          </p:cNvSpPr>
          <p:nvPr>
            <p:ph type="title" idx="4294967295"/>
          </p:nvPr>
        </p:nvSpPr>
        <p:spPr>
          <a:xfrm>
            <a:off x="98855" y="6301790"/>
            <a:ext cx="6624638" cy="360363"/>
          </a:xfrm>
        </p:spPr>
        <p:txBody>
          <a:bodyPr>
            <a:normAutofit fontScale="90000"/>
          </a:bodyPr>
          <a:lstStyle/>
          <a:p>
            <a:r>
              <a:rPr lang="da-DK" sz="1200" dirty="0" smtClean="0"/>
              <a:t> </a:t>
            </a:r>
            <a:endParaRPr lang="da-DK" sz="12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" y="866001"/>
            <a:ext cx="8969251" cy="427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2" y="6297859"/>
            <a:ext cx="1732651" cy="36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9"/>
          <p:cNvSpPr>
            <a:spLocks noGrp="1"/>
          </p:cNvSpPr>
          <p:nvPr>
            <p:ph type="title" idx="4294967295"/>
          </p:nvPr>
        </p:nvSpPr>
        <p:spPr>
          <a:xfrm>
            <a:off x="160872" y="6305722"/>
            <a:ext cx="6624638" cy="360363"/>
          </a:xfrm>
        </p:spPr>
        <p:txBody>
          <a:bodyPr>
            <a:normAutofit fontScale="90000"/>
          </a:bodyPr>
          <a:lstStyle/>
          <a:p>
            <a:r>
              <a:rPr lang="da-DK" sz="1200" dirty="0" smtClean="0"/>
              <a:t> </a:t>
            </a:r>
            <a:endParaRPr lang="da-DK" sz="12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2" y="116811"/>
            <a:ext cx="2096296" cy="291039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28" y="106212"/>
            <a:ext cx="2103929" cy="292098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21" y="113639"/>
            <a:ext cx="2098579" cy="291356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36" y="113640"/>
            <a:ext cx="2098579" cy="291356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36" y="3134888"/>
            <a:ext cx="2095466" cy="290924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3" y="3134887"/>
            <a:ext cx="2096296" cy="2910391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28" y="3134888"/>
            <a:ext cx="2103929" cy="292098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27" y="3140431"/>
            <a:ext cx="2091474" cy="2903696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2" y="6297859"/>
            <a:ext cx="1732651" cy="36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02920"/>
            <a:ext cx="877824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08920"/>
            <a:ext cx="849694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9"/>
          <p:cNvSpPr>
            <a:spLocks noGrp="1"/>
          </p:cNvSpPr>
          <p:nvPr>
            <p:ph type="title" idx="4294967295"/>
          </p:nvPr>
        </p:nvSpPr>
        <p:spPr>
          <a:xfrm>
            <a:off x="98854" y="6301790"/>
            <a:ext cx="6624638" cy="360363"/>
          </a:xfrm>
        </p:spPr>
        <p:txBody>
          <a:bodyPr>
            <a:normAutofit fontScale="90000"/>
          </a:bodyPr>
          <a:lstStyle/>
          <a:p>
            <a:endParaRPr lang="da-DK" sz="12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94789"/>
            <a:ext cx="8930380" cy="595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2" y="6297859"/>
            <a:ext cx="1732651" cy="36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02920"/>
            <a:ext cx="877824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lding - 1. Rød">
  <a:themeElements>
    <a:clrScheme name="Kolding">
      <a:dk1>
        <a:sysClr val="windowText" lastClr="000000"/>
      </a:dk1>
      <a:lt1>
        <a:sysClr val="window" lastClr="FFFFFF"/>
      </a:lt1>
      <a:dk2>
        <a:srgbClr val="424242"/>
      </a:dk2>
      <a:lt2>
        <a:srgbClr val="EEECE1"/>
      </a:lt2>
      <a:accent1>
        <a:srgbClr val="D9531E"/>
      </a:accent1>
      <a:accent2>
        <a:srgbClr val="A9D2C6"/>
      </a:accent2>
      <a:accent3>
        <a:srgbClr val="D5D10E"/>
      </a:accent3>
      <a:accent4>
        <a:srgbClr val="8D8D8D"/>
      </a:accent4>
      <a:accent5>
        <a:srgbClr val="AAC889"/>
      </a:accent5>
      <a:accent6>
        <a:srgbClr val="DBDBDB"/>
      </a:accent6>
      <a:hlink>
        <a:srgbClr val="D9531E"/>
      </a:hlink>
      <a:folHlink>
        <a:srgbClr val="D5D10E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PowerPoint - Standard.potx" id="{5680B1DB-A9DF-4252-A9AF-972C4B06D9FA}" vid="{FCDB21E7-0D71-48D2-A922-65723072A4B7}"/>
    </a:ext>
  </a:extLst>
</a:theme>
</file>

<file path=ppt/theme/theme2.xml><?xml version="1.0" encoding="utf-8"?>
<a:theme xmlns:a="http://schemas.openxmlformats.org/drawingml/2006/main" name="Kolding - 2. Blå">
  <a:themeElements>
    <a:clrScheme name="Kolding">
      <a:dk1>
        <a:sysClr val="windowText" lastClr="000000"/>
      </a:dk1>
      <a:lt1>
        <a:sysClr val="window" lastClr="FFFFFF"/>
      </a:lt1>
      <a:dk2>
        <a:srgbClr val="424242"/>
      </a:dk2>
      <a:lt2>
        <a:srgbClr val="EEECE1"/>
      </a:lt2>
      <a:accent1>
        <a:srgbClr val="D9531E"/>
      </a:accent1>
      <a:accent2>
        <a:srgbClr val="A9D2C6"/>
      </a:accent2>
      <a:accent3>
        <a:srgbClr val="D5D10E"/>
      </a:accent3>
      <a:accent4>
        <a:srgbClr val="8D8D8D"/>
      </a:accent4>
      <a:accent5>
        <a:srgbClr val="AAC889"/>
      </a:accent5>
      <a:accent6>
        <a:srgbClr val="DBDBDB"/>
      </a:accent6>
      <a:hlink>
        <a:srgbClr val="D9531E"/>
      </a:hlink>
      <a:folHlink>
        <a:srgbClr val="D5D10E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PowerPoint - Standard.potx" id="{5680B1DB-A9DF-4252-A9AF-972C4B06D9FA}" vid="{C9E3D227-F259-4624-A914-100686F08BBA}"/>
    </a:ext>
  </a:extLst>
</a:theme>
</file>

<file path=ppt/theme/theme3.xml><?xml version="1.0" encoding="utf-8"?>
<a:theme xmlns:a="http://schemas.openxmlformats.org/drawingml/2006/main" name="Kolding - 3. Gul">
  <a:themeElements>
    <a:clrScheme name="Kolding">
      <a:dk1>
        <a:sysClr val="windowText" lastClr="000000"/>
      </a:dk1>
      <a:lt1>
        <a:sysClr val="window" lastClr="FFFFFF"/>
      </a:lt1>
      <a:dk2>
        <a:srgbClr val="424242"/>
      </a:dk2>
      <a:lt2>
        <a:srgbClr val="EEECE1"/>
      </a:lt2>
      <a:accent1>
        <a:srgbClr val="D9531E"/>
      </a:accent1>
      <a:accent2>
        <a:srgbClr val="A9D2C6"/>
      </a:accent2>
      <a:accent3>
        <a:srgbClr val="D5D10E"/>
      </a:accent3>
      <a:accent4>
        <a:srgbClr val="8D8D8D"/>
      </a:accent4>
      <a:accent5>
        <a:srgbClr val="AAC889"/>
      </a:accent5>
      <a:accent6>
        <a:srgbClr val="DBDBDB"/>
      </a:accent6>
      <a:hlink>
        <a:srgbClr val="D9531E"/>
      </a:hlink>
      <a:folHlink>
        <a:srgbClr val="D5D10E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PowerPoint - Standard.potx" id="{5680B1DB-A9DF-4252-A9AF-972C4B06D9FA}" vid="{8D44D5EE-7924-444B-A2A1-AA5FC119CA7D}"/>
    </a:ext>
  </a:extLst>
</a:theme>
</file>

<file path=ppt/theme/theme4.xml><?xml version="1.0" encoding="utf-8"?>
<a:theme xmlns:a="http://schemas.openxmlformats.org/drawingml/2006/main" name="Kolding - 4. Grøn">
  <a:themeElements>
    <a:clrScheme name="Kolding">
      <a:dk1>
        <a:sysClr val="windowText" lastClr="000000"/>
      </a:dk1>
      <a:lt1>
        <a:sysClr val="window" lastClr="FFFFFF"/>
      </a:lt1>
      <a:dk2>
        <a:srgbClr val="424242"/>
      </a:dk2>
      <a:lt2>
        <a:srgbClr val="EEECE1"/>
      </a:lt2>
      <a:accent1>
        <a:srgbClr val="D9531E"/>
      </a:accent1>
      <a:accent2>
        <a:srgbClr val="A9D2C6"/>
      </a:accent2>
      <a:accent3>
        <a:srgbClr val="D5D10E"/>
      </a:accent3>
      <a:accent4>
        <a:srgbClr val="8D8D8D"/>
      </a:accent4>
      <a:accent5>
        <a:srgbClr val="AAC889"/>
      </a:accent5>
      <a:accent6>
        <a:srgbClr val="DBDBDB"/>
      </a:accent6>
      <a:hlink>
        <a:srgbClr val="D9531E"/>
      </a:hlink>
      <a:folHlink>
        <a:srgbClr val="D5D10E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PowerPoint - Standard.potx" id="{5680B1DB-A9DF-4252-A9AF-972C4B06D9FA}" vid="{501EF890-5D5D-4E65-A67E-E787484E7FB8}"/>
    </a:ext>
  </a:extLst>
</a:theme>
</file>

<file path=ppt/theme/theme5.xml><?xml version="1.0" encoding="utf-8"?>
<a:theme xmlns:a="http://schemas.openxmlformats.org/drawingml/2006/main" name="Kolding - 5. Hvid">
  <a:themeElements>
    <a:clrScheme name="Kolding">
      <a:dk1>
        <a:sysClr val="windowText" lastClr="000000"/>
      </a:dk1>
      <a:lt1>
        <a:sysClr val="window" lastClr="FFFFFF"/>
      </a:lt1>
      <a:dk2>
        <a:srgbClr val="424242"/>
      </a:dk2>
      <a:lt2>
        <a:srgbClr val="EEECE1"/>
      </a:lt2>
      <a:accent1>
        <a:srgbClr val="D9531E"/>
      </a:accent1>
      <a:accent2>
        <a:srgbClr val="A9D2C6"/>
      </a:accent2>
      <a:accent3>
        <a:srgbClr val="D5D10E"/>
      </a:accent3>
      <a:accent4>
        <a:srgbClr val="8D8D8D"/>
      </a:accent4>
      <a:accent5>
        <a:srgbClr val="AAC889"/>
      </a:accent5>
      <a:accent6>
        <a:srgbClr val="DBDBDB"/>
      </a:accent6>
      <a:hlink>
        <a:srgbClr val="D9531E"/>
      </a:hlink>
      <a:folHlink>
        <a:srgbClr val="D5D10E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PowerPoint - Standard.potx" id="{5680B1DB-A9DF-4252-A9AF-972C4B06D9FA}" vid="{B06128A7-28C3-4437-9833-0438C5B04A25}"/>
    </a:ext>
  </a:extLst>
</a:theme>
</file>

<file path=ppt/theme/theme6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KK PowerPoint - Standard</Template>
  <TotalTime>3497</TotalTime>
  <Words>3</Words>
  <Application>Microsoft Office PowerPoint</Application>
  <PresentationFormat>Skærmshow (4:3)</PresentationFormat>
  <Paragraphs>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10</vt:i4>
      </vt:variant>
    </vt:vector>
  </HeadingPairs>
  <TitlesOfParts>
    <vt:vector size="20" baseType="lpstr">
      <vt:lpstr>Arial</vt:lpstr>
      <vt:lpstr>Calibri</vt:lpstr>
      <vt:lpstr>HelveticaNeueLT Std</vt:lpstr>
      <vt:lpstr>Verdana</vt:lpstr>
      <vt:lpstr>Wingdings</vt:lpstr>
      <vt:lpstr>Kolding - 1. Rød</vt:lpstr>
      <vt:lpstr>Kolding - 2. Blå</vt:lpstr>
      <vt:lpstr>Kolding - 3. Gul</vt:lpstr>
      <vt:lpstr>Kolding - 4. Grøn</vt:lpstr>
      <vt:lpstr>Kolding - 5. Hvid</vt:lpstr>
      <vt:lpstr>PowerPoint-præsentation</vt:lpstr>
      <vt:lpstr>PowerPoint-præsentation</vt:lpstr>
      <vt:lpstr>PowerPoint-præsentation</vt:lpstr>
      <vt:lpstr> 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Kolding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Styrket Borgerkontakt</dc:title>
  <dc:creator>Birgitte Sidenius Bjerg Lamp</dc:creator>
  <cp:lastModifiedBy>Birgitte Sidenius Bjerg Lamp</cp:lastModifiedBy>
  <cp:revision>255</cp:revision>
  <cp:lastPrinted>2017-10-15T12:26:55Z</cp:lastPrinted>
  <dcterms:created xsi:type="dcterms:W3CDTF">2015-09-01T06:36:00Z</dcterms:created>
  <dcterms:modified xsi:type="dcterms:W3CDTF">2018-09-07T14:15:19Z</dcterms:modified>
</cp:coreProperties>
</file>