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A785B83D-7A1D-4D42-A466-03073DD7C186}" type="datetimeFigureOut">
              <a:rPr lang="da-DK" smtClean="0"/>
              <a:t>06-09-2018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0B69ED6-D879-437F-BDD0-1489014D866A}" type="slidenum">
              <a:rPr lang="da-DK" smtClean="0"/>
              <a:t>‹nr.›</a:t>
            </a:fld>
            <a:endParaRPr lang="da-DK"/>
          </a:p>
        </p:txBody>
      </p:sp>
    </p:spTree>
    <p:extLst>
      <p:ext uri="{BB962C8B-B14F-4D97-AF65-F5344CB8AC3E}">
        <p14:creationId xmlns:p14="http://schemas.microsoft.com/office/powerpoint/2010/main" val="360289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785B83D-7A1D-4D42-A466-03073DD7C186}" type="datetimeFigureOut">
              <a:rPr lang="da-DK" smtClean="0"/>
              <a:t>06-09-2018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0B69ED6-D879-437F-BDD0-1489014D866A}" type="slidenum">
              <a:rPr lang="da-DK" smtClean="0"/>
              <a:t>‹nr.›</a:t>
            </a:fld>
            <a:endParaRPr lang="da-DK"/>
          </a:p>
        </p:txBody>
      </p:sp>
    </p:spTree>
    <p:extLst>
      <p:ext uri="{BB962C8B-B14F-4D97-AF65-F5344CB8AC3E}">
        <p14:creationId xmlns:p14="http://schemas.microsoft.com/office/powerpoint/2010/main" val="75780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785B83D-7A1D-4D42-A466-03073DD7C186}" type="datetimeFigureOut">
              <a:rPr lang="da-DK" smtClean="0"/>
              <a:t>06-09-2018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0B69ED6-D879-437F-BDD0-1489014D866A}" type="slidenum">
              <a:rPr lang="da-DK" smtClean="0"/>
              <a:t>‹nr.›</a:t>
            </a:fld>
            <a:endParaRPr lang="da-DK"/>
          </a:p>
        </p:txBody>
      </p:sp>
    </p:spTree>
    <p:extLst>
      <p:ext uri="{BB962C8B-B14F-4D97-AF65-F5344CB8AC3E}">
        <p14:creationId xmlns:p14="http://schemas.microsoft.com/office/powerpoint/2010/main" val="209882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785B83D-7A1D-4D42-A466-03073DD7C186}" type="datetimeFigureOut">
              <a:rPr lang="da-DK" smtClean="0"/>
              <a:t>06-09-2018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0B69ED6-D879-437F-BDD0-1489014D866A}" type="slidenum">
              <a:rPr lang="da-DK" smtClean="0"/>
              <a:t>‹nr.›</a:t>
            </a:fld>
            <a:endParaRPr lang="da-DK"/>
          </a:p>
        </p:txBody>
      </p:sp>
    </p:spTree>
    <p:extLst>
      <p:ext uri="{BB962C8B-B14F-4D97-AF65-F5344CB8AC3E}">
        <p14:creationId xmlns:p14="http://schemas.microsoft.com/office/powerpoint/2010/main" val="224258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A785B83D-7A1D-4D42-A466-03073DD7C186}" type="datetimeFigureOut">
              <a:rPr lang="da-DK" smtClean="0"/>
              <a:t>06-09-2018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0B69ED6-D879-437F-BDD0-1489014D866A}" type="slidenum">
              <a:rPr lang="da-DK" smtClean="0"/>
              <a:t>‹nr.›</a:t>
            </a:fld>
            <a:endParaRPr lang="da-DK"/>
          </a:p>
        </p:txBody>
      </p:sp>
    </p:spTree>
    <p:extLst>
      <p:ext uri="{BB962C8B-B14F-4D97-AF65-F5344CB8AC3E}">
        <p14:creationId xmlns:p14="http://schemas.microsoft.com/office/powerpoint/2010/main" val="230350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785B83D-7A1D-4D42-A466-03073DD7C186}" type="datetimeFigureOut">
              <a:rPr lang="da-DK" smtClean="0"/>
              <a:t>06-09-2018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0B69ED6-D879-437F-BDD0-1489014D866A}" type="slidenum">
              <a:rPr lang="da-DK" smtClean="0"/>
              <a:t>‹nr.›</a:t>
            </a:fld>
            <a:endParaRPr lang="da-DK"/>
          </a:p>
        </p:txBody>
      </p:sp>
    </p:spTree>
    <p:extLst>
      <p:ext uri="{BB962C8B-B14F-4D97-AF65-F5344CB8AC3E}">
        <p14:creationId xmlns:p14="http://schemas.microsoft.com/office/powerpoint/2010/main" val="51442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A785B83D-7A1D-4D42-A466-03073DD7C186}" type="datetimeFigureOut">
              <a:rPr lang="da-DK" smtClean="0"/>
              <a:t>06-09-2018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20B69ED6-D879-437F-BDD0-1489014D866A}" type="slidenum">
              <a:rPr lang="da-DK" smtClean="0"/>
              <a:t>‹nr.›</a:t>
            </a:fld>
            <a:endParaRPr lang="da-DK"/>
          </a:p>
        </p:txBody>
      </p:sp>
    </p:spTree>
    <p:extLst>
      <p:ext uri="{BB962C8B-B14F-4D97-AF65-F5344CB8AC3E}">
        <p14:creationId xmlns:p14="http://schemas.microsoft.com/office/powerpoint/2010/main" val="577079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A785B83D-7A1D-4D42-A466-03073DD7C186}" type="datetimeFigureOut">
              <a:rPr lang="da-DK" smtClean="0"/>
              <a:t>06-09-2018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0B69ED6-D879-437F-BDD0-1489014D866A}" type="slidenum">
              <a:rPr lang="da-DK" smtClean="0"/>
              <a:t>‹nr.›</a:t>
            </a:fld>
            <a:endParaRPr lang="da-DK"/>
          </a:p>
        </p:txBody>
      </p:sp>
    </p:spTree>
    <p:extLst>
      <p:ext uri="{BB962C8B-B14F-4D97-AF65-F5344CB8AC3E}">
        <p14:creationId xmlns:p14="http://schemas.microsoft.com/office/powerpoint/2010/main" val="21356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785B83D-7A1D-4D42-A466-03073DD7C186}" type="datetimeFigureOut">
              <a:rPr lang="da-DK" smtClean="0"/>
              <a:t>06-09-2018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20B69ED6-D879-437F-BDD0-1489014D866A}" type="slidenum">
              <a:rPr lang="da-DK" smtClean="0"/>
              <a:t>‹nr.›</a:t>
            </a:fld>
            <a:endParaRPr lang="da-DK"/>
          </a:p>
        </p:txBody>
      </p:sp>
    </p:spTree>
    <p:extLst>
      <p:ext uri="{BB962C8B-B14F-4D97-AF65-F5344CB8AC3E}">
        <p14:creationId xmlns:p14="http://schemas.microsoft.com/office/powerpoint/2010/main" val="423330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A785B83D-7A1D-4D42-A466-03073DD7C186}" type="datetimeFigureOut">
              <a:rPr lang="da-DK" smtClean="0"/>
              <a:t>06-09-2018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0B69ED6-D879-437F-BDD0-1489014D866A}" type="slidenum">
              <a:rPr lang="da-DK" smtClean="0"/>
              <a:t>‹nr.›</a:t>
            </a:fld>
            <a:endParaRPr lang="da-DK"/>
          </a:p>
        </p:txBody>
      </p:sp>
    </p:spTree>
    <p:extLst>
      <p:ext uri="{BB962C8B-B14F-4D97-AF65-F5344CB8AC3E}">
        <p14:creationId xmlns:p14="http://schemas.microsoft.com/office/powerpoint/2010/main" val="86590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A785B83D-7A1D-4D42-A466-03073DD7C186}" type="datetimeFigureOut">
              <a:rPr lang="da-DK" smtClean="0"/>
              <a:t>06-09-2018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0B69ED6-D879-437F-BDD0-1489014D866A}" type="slidenum">
              <a:rPr lang="da-DK" smtClean="0"/>
              <a:t>‹nr.›</a:t>
            </a:fld>
            <a:endParaRPr lang="da-DK"/>
          </a:p>
        </p:txBody>
      </p:sp>
    </p:spTree>
    <p:extLst>
      <p:ext uri="{BB962C8B-B14F-4D97-AF65-F5344CB8AC3E}">
        <p14:creationId xmlns:p14="http://schemas.microsoft.com/office/powerpoint/2010/main" val="427446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5B83D-7A1D-4D42-A466-03073DD7C186}" type="datetimeFigureOut">
              <a:rPr lang="da-DK" smtClean="0"/>
              <a:t>06-09-2018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69ED6-D879-437F-BDD0-1489014D866A}" type="slidenum">
              <a:rPr lang="da-DK" smtClean="0"/>
              <a:t>‹nr.›</a:t>
            </a:fld>
            <a:endParaRPr lang="da-DK"/>
          </a:p>
        </p:txBody>
      </p:sp>
    </p:spTree>
    <p:extLst>
      <p:ext uri="{BB962C8B-B14F-4D97-AF65-F5344CB8AC3E}">
        <p14:creationId xmlns:p14="http://schemas.microsoft.com/office/powerpoint/2010/main" val="2620805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da-DK" dirty="0" err="1"/>
              <a:t>Climate</a:t>
            </a:r>
            <a:r>
              <a:rPr lang="da-DK" dirty="0"/>
              <a:t> </a:t>
            </a:r>
            <a:r>
              <a:rPr lang="da-DK" dirty="0" err="1"/>
              <a:t>change</a:t>
            </a:r>
            <a:r>
              <a:rPr lang="da-DK" dirty="0"/>
              <a:t/>
            </a:r>
            <a:br>
              <a:rPr lang="da-DK" dirty="0"/>
            </a:br>
            <a:r>
              <a:rPr lang="da-DK" sz="2000" dirty="0" err="1"/>
              <a:t>Climate</a:t>
            </a:r>
            <a:r>
              <a:rPr lang="da-DK" sz="2000" dirty="0"/>
              <a:t> </a:t>
            </a:r>
            <a:r>
              <a:rPr lang="da-DK" sz="2000" dirty="0" err="1"/>
              <a:t>change</a:t>
            </a:r>
            <a:r>
              <a:rPr lang="da-DK" sz="2000" dirty="0"/>
              <a:t> the last ten </a:t>
            </a:r>
            <a:r>
              <a:rPr lang="da-DK" sz="2000" dirty="0" err="1"/>
              <a:t>years</a:t>
            </a:r>
            <a:endParaRPr lang="da-DK" dirty="0"/>
          </a:p>
        </p:txBody>
      </p:sp>
      <p:sp>
        <p:nvSpPr>
          <p:cNvPr id="5" name="Pladsholder til indhold 4"/>
          <p:cNvSpPr>
            <a:spLocks noGrp="1"/>
          </p:cNvSpPr>
          <p:nvPr>
            <p:ph idx="1"/>
          </p:nvPr>
        </p:nvSpPr>
        <p:spPr/>
        <p:txBody>
          <a:bodyPr/>
          <a:lstStyle/>
          <a:p>
            <a:r>
              <a:rPr lang="en-US" dirty="0"/>
              <a:t>I will start with an article in the KNR's morning radio newspaper on August 22 this year.</a:t>
            </a:r>
          </a:p>
          <a:p>
            <a:endParaRPr lang="da-DK" dirty="0"/>
          </a:p>
        </p:txBody>
      </p:sp>
      <p:pic>
        <p:nvPicPr>
          <p:cNvPr id="6" name="Billede 5" descr="https://knr.gl/files/styles/article_cropped_2x/public/images/crop/2018/08/22/1534932737_is_arktis_noaa_photo_library_flickr.jpg?itok=cF-Y1naX"/>
          <p:cNvPicPr/>
          <p:nvPr/>
        </p:nvPicPr>
        <p:blipFill>
          <a:blip r:embed="rId2">
            <a:extLst>
              <a:ext uri="{28A0092B-C50C-407E-A947-70E740481C1C}">
                <a14:useLocalDpi xmlns:a14="http://schemas.microsoft.com/office/drawing/2010/main" val="0"/>
              </a:ext>
            </a:extLst>
          </a:blip>
          <a:srcRect/>
          <a:stretch>
            <a:fillRect/>
          </a:stretch>
        </p:blipFill>
        <p:spPr bwMode="auto">
          <a:xfrm>
            <a:off x="1033399" y="2843593"/>
            <a:ext cx="6120130" cy="3468307"/>
          </a:xfrm>
          <a:prstGeom prst="rect">
            <a:avLst/>
          </a:prstGeom>
          <a:noFill/>
          <a:ln>
            <a:noFill/>
          </a:ln>
        </p:spPr>
      </p:pic>
    </p:spTree>
    <p:extLst>
      <p:ext uri="{BB962C8B-B14F-4D97-AF65-F5344CB8AC3E}">
        <p14:creationId xmlns:p14="http://schemas.microsoft.com/office/powerpoint/2010/main" val="354401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57784" y="265175"/>
            <a:ext cx="10972800" cy="6294031"/>
          </a:xfrm>
          <a:prstGeom prst="rect">
            <a:avLst/>
          </a:prstGeom>
        </p:spPr>
        <p:txBody>
          <a:bodyPr wrap="square">
            <a:spAutoFit/>
          </a:bodyPr>
          <a:lstStyle/>
          <a:p>
            <a:r>
              <a:rPr lang="en-US" sz="1300" dirty="0"/>
              <a:t>Environment · August 22, 2018 · 08:18 by </a:t>
            </a:r>
            <a:r>
              <a:rPr lang="en-US" sz="1300" dirty="0" err="1"/>
              <a:t>Karsten</a:t>
            </a:r>
            <a:r>
              <a:rPr lang="en-US" sz="1300" dirty="0"/>
              <a:t> </a:t>
            </a:r>
            <a:r>
              <a:rPr lang="en-US" sz="1300" dirty="0" err="1"/>
              <a:t>Sommer</a:t>
            </a:r>
            <a:r>
              <a:rPr lang="en-US" sz="1300" dirty="0"/>
              <a:t/>
            </a:r>
            <a:br>
              <a:rPr lang="en-US" sz="1300" dirty="0"/>
            </a:br>
            <a:r>
              <a:rPr lang="en-US" sz="1300" dirty="0"/>
              <a:t>High temperatures in the Arctic in February and now again in August have gained some of the world's most solid sea ice, north of Greenland, to melt and drive away from the coast.</a:t>
            </a:r>
            <a:br>
              <a:rPr lang="en-US" sz="1300" dirty="0"/>
            </a:br>
            <a:r>
              <a:rPr lang="en-US" sz="1300" dirty="0"/>
              <a:t>Share on Facebook Share on Twitter Share on Google Email this article to a friend Print the page</a:t>
            </a:r>
            <a:br>
              <a:rPr lang="en-US" sz="1300" dirty="0"/>
            </a:br>
            <a:r>
              <a:rPr lang="en-US" sz="1300" dirty="0"/>
              <a:t>"It has not been seen before that part of the ocean has opened up, says Professor Sebastian H. </a:t>
            </a:r>
            <a:r>
              <a:rPr lang="en-US" sz="1300" dirty="0" err="1"/>
              <a:t>Mernild</a:t>
            </a:r>
            <a:r>
              <a:rPr lang="en-US" sz="1300" dirty="0"/>
              <a:t> from the Norwegian Center for Climate Research, to TV 2.</a:t>
            </a:r>
            <a:br>
              <a:rPr lang="en-US" sz="1300" dirty="0"/>
            </a:br>
            <a:r>
              <a:rPr lang="en-US" sz="1300" dirty="0"/>
              <a:t>The sea ice north of Greenland is otherwise considered as the last sea ice that will be left at all if climate change and rising temperatures begin to melt the sea ice in the Arctic.</a:t>
            </a:r>
            <a:br>
              <a:rPr lang="en-US" sz="1300" dirty="0"/>
            </a:br>
            <a:r>
              <a:rPr lang="en-US" sz="1300" dirty="0"/>
              <a:t>This year, however, something has happened quite unusual.</a:t>
            </a:r>
            <a:br>
              <a:rPr lang="en-US" sz="1300" dirty="0"/>
            </a:br>
            <a:r>
              <a:rPr lang="en-US" sz="1300" dirty="0"/>
              <a:t>READ ALSO This year's sea ice sets the turbo to the south</a:t>
            </a:r>
            <a:br>
              <a:rPr lang="en-US" sz="1300" dirty="0"/>
            </a:br>
            <a:r>
              <a:rPr lang="en-US" sz="1300" dirty="0"/>
              <a:t>In the midst of the Arctic winter, a rare weather phenomenon occurred, where there were suddenly ten days of plus degrees in February.</a:t>
            </a:r>
            <a:br>
              <a:rPr lang="en-US" sz="1300" dirty="0"/>
            </a:br>
            <a:r>
              <a:rPr lang="en-US" sz="1300" dirty="0"/>
              <a:t>On August 3, the phenomenon repeated itself with temperatures up to 17 plus degrees and a strong warm wind from the south.</a:t>
            </a:r>
            <a:br>
              <a:rPr lang="en-US" sz="1300" dirty="0"/>
            </a:br>
            <a:r>
              <a:rPr lang="en-US" sz="1300" dirty="0"/>
              <a:t>The ice is now blown farther from the coast than you ever have experienced since the 70's, where you began to monitor the area with satellite imagery.</a:t>
            </a:r>
            <a:br>
              <a:rPr lang="en-US" sz="1300" dirty="0"/>
            </a:br>
            <a:r>
              <a:rPr lang="en-US" sz="1300" dirty="0"/>
              <a:t>READ ALSO The Hague in the Arctic remains at record low level.</a:t>
            </a:r>
            <a:br>
              <a:rPr lang="en-US" sz="1300" dirty="0"/>
            </a:br>
            <a:r>
              <a:rPr lang="en-US" sz="1300" dirty="0"/>
              <a:t>"Although the ice should freeze to already within a few days, the damage has already occurred. The thick old sea ice has been pushed away from the coast into an area where it will smoother, says Thomas </a:t>
            </a:r>
            <a:r>
              <a:rPr lang="en-US" sz="1300" dirty="0" err="1"/>
              <a:t>Lavergne</a:t>
            </a:r>
            <a:r>
              <a:rPr lang="en-US" sz="1300" dirty="0"/>
              <a:t> from Norway's Meteorological Institute to The Guardian. End of the quote.</a:t>
            </a:r>
          </a:p>
          <a:p>
            <a:endParaRPr lang="en-US" sz="1300" dirty="0"/>
          </a:p>
          <a:p>
            <a:r>
              <a:rPr lang="en-US" sz="1300" dirty="0"/>
              <a:t>For about 10 years ago the winters were very mild. Autumn usually arrives in mid September. And sneezing already falls by that time, but it is not allowed to lie. It will get a little cold in the month of October with snow approx. -10 degrees. And we will think the winter has come to stay. But at the beginning of November it will be very mild about 0 degree. Some times up to approx. 10-11 degrees warm. This turns the temperature around the freezing point, a little colder other times a bit warmer.</a:t>
            </a:r>
            <a:br>
              <a:rPr lang="en-US" sz="1300" dirty="0"/>
            </a:br>
            <a:r>
              <a:rPr lang="en-US" sz="1300" dirty="0"/>
              <a:t>First at the start of February are there cold and snowed landscape.  But that can not be left because the wind blows the snow almost all the time. And we got hot right early in the spring already in April, melting a lot of snow away. In the May month, there will snow a little bit. And at the end of May it was really hot summer. The temperature is approximately 10 degrees hot to start with and mid June, temperatures rise to 15-20 degrees hot and last until late July or mid August. Then the temperature drops quickly to 5-10 degrees but still feels warm when there are sun.</a:t>
            </a:r>
            <a:br>
              <a:rPr lang="en-US" sz="1300" dirty="0"/>
            </a:br>
            <a:r>
              <a:rPr lang="en-US" sz="1300" dirty="0"/>
              <a:t>The night freezing was quite early in September.</a:t>
            </a:r>
            <a:br>
              <a:rPr lang="en-US" sz="1300" dirty="0"/>
            </a:br>
            <a:r>
              <a:rPr lang="en-US" sz="1300" dirty="0"/>
              <a:t>And that use to happened year after year until 2015</a:t>
            </a:r>
            <a:br>
              <a:rPr lang="en-US" sz="1300" dirty="0"/>
            </a:br>
            <a:r>
              <a:rPr lang="en-US" sz="1300" dirty="0"/>
              <a:t>The winters became a bit colder - not much. Sea ice is almost never to stay. If it happened, it is no more than a couple of weeks. </a:t>
            </a:r>
          </a:p>
          <a:p>
            <a:r>
              <a:rPr lang="en-US" sz="1300" dirty="0"/>
              <a:t>30 years ago we had winter temperatures around -25 degrees or slightly colder one to two months or maybe 3 months, we only have these temperatures for a couple of three weeks now.</a:t>
            </a:r>
            <a:br>
              <a:rPr lang="en-US" sz="1300" dirty="0"/>
            </a:br>
            <a:endParaRPr lang="da-DK" sz="1300" dirty="0"/>
          </a:p>
        </p:txBody>
      </p:sp>
    </p:spTree>
    <p:extLst>
      <p:ext uri="{BB962C8B-B14F-4D97-AF65-F5344CB8AC3E}">
        <p14:creationId xmlns:p14="http://schemas.microsoft.com/office/powerpoint/2010/main" val="75651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57784" y="485061"/>
            <a:ext cx="10991088" cy="1446550"/>
          </a:xfrm>
          <a:prstGeom prst="rect">
            <a:avLst/>
          </a:prstGeom>
        </p:spPr>
        <p:txBody>
          <a:bodyPr wrap="square">
            <a:spAutoFit/>
          </a:bodyPr>
          <a:lstStyle/>
          <a:p>
            <a:r>
              <a:rPr lang="en-US" sz="1400" dirty="0"/>
              <a:t>The last three years in the winter the snow came right early - September or October. And there is a lot of snow and feels a lot colder. And so, it usually lasts all winter until late May and it is as if snowfall gets more violent every winter.</a:t>
            </a:r>
            <a:br>
              <a:rPr lang="en-US" sz="1400" dirty="0"/>
            </a:br>
            <a:r>
              <a:rPr lang="en-US" sz="1400" dirty="0"/>
              <a:t>The summer heat lets you wait the last 3 summers. Only late June or the beginning of July will the snow will disappear completely. And the temperature lasts only at 10 degrees and very </a:t>
            </a:r>
            <a:r>
              <a:rPr lang="en-US" sz="1400" dirty="0" err="1"/>
              <a:t>very</a:t>
            </a:r>
            <a:r>
              <a:rPr lang="en-US" sz="1400" dirty="0"/>
              <a:t> rarely up to </a:t>
            </a:r>
            <a:r>
              <a:rPr lang="en-US" sz="1400" dirty="0" err="1"/>
              <a:t>approx</a:t>
            </a:r>
            <a:r>
              <a:rPr lang="en-US" sz="1400" dirty="0"/>
              <a:t> 15 degrees. And especially this year is the summer extra cold we got in Greenland. The temperature makes around the 5 degrees and fairly evenly up to 10 degrees. So we don’t have a global warming the last 3 years.</a:t>
            </a:r>
            <a:r>
              <a:rPr lang="en-US" dirty="0"/>
              <a:t/>
            </a:r>
            <a:br>
              <a:rPr lang="en-US" dirty="0"/>
            </a:br>
            <a:endParaRPr lang="da-DK"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68" y="2082800"/>
            <a:ext cx="6365240" cy="4775200"/>
          </a:xfrm>
          <a:prstGeom prst="rect">
            <a:avLst/>
          </a:prstGeom>
        </p:spPr>
      </p:pic>
    </p:spTree>
    <p:extLst>
      <p:ext uri="{BB962C8B-B14F-4D97-AF65-F5344CB8AC3E}">
        <p14:creationId xmlns:p14="http://schemas.microsoft.com/office/powerpoint/2010/main" val="206361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12064" y="407015"/>
            <a:ext cx="11283696" cy="3139321"/>
          </a:xfrm>
          <a:prstGeom prst="rect">
            <a:avLst/>
          </a:prstGeom>
        </p:spPr>
        <p:txBody>
          <a:bodyPr wrap="square">
            <a:spAutoFit/>
          </a:bodyPr>
          <a:lstStyle/>
          <a:p>
            <a:r>
              <a:rPr lang="en-US" dirty="0"/>
              <a:t>The icebergs with tips upward are becoming a sight-seeing. The last Iceberg like this we saw was in about2010. And only now they are coming again.</a:t>
            </a:r>
          </a:p>
          <a:p>
            <a:r>
              <a:rPr lang="en-US" dirty="0"/>
              <a:t>In 1850 was the Glacier only 22 km away from Ilulissat. It was first time some body started to remark the place of the Glacier. And now 168 years after, the Glacier is about 70 km´s away. Maybe we can see there, that the Climate change already started 19</a:t>
            </a:r>
            <a:r>
              <a:rPr lang="en-US" baseline="30000" dirty="0"/>
              <a:t>th</a:t>
            </a:r>
            <a:r>
              <a:rPr lang="en-US" dirty="0"/>
              <a:t> century in 1850. Now I show the map which tell us, how the Glacier how always had moved back to the land. From 1850 to 2001 disappeared about 30 km Glacier, and after 2001 climate change speeded up to now, so the last 20 to 25 km Glacier disappeared in only for 15 years. The current place of the Glacier is standing for last 3-4 years but calving of the Glacier continues to North behind the </a:t>
            </a:r>
            <a:r>
              <a:rPr lang="da-DK" dirty="0"/>
              <a:t>the peninsula Nunatarsuaq.</a:t>
            </a:r>
            <a:endParaRPr lang="en-US" dirty="0"/>
          </a:p>
          <a:p>
            <a:endParaRPr lang="en-US" dirty="0"/>
          </a:p>
          <a:p>
            <a:endParaRPr lang="en-US" dirty="0"/>
          </a:p>
          <a:p>
            <a:endParaRPr lang="da-DK" dirty="0"/>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064" y="2894792"/>
            <a:ext cx="6048260" cy="4621576"/>
          </a:xfrm>
          <a:prstGeom prst="rect">
            <a:avLst/>
          </a:prstGeom>
        </p:spPr>
      </p:pic>
    </p:spTree>
    <p:extLst>
      <p:ext uri="{BB962C8B-B14F-4D97-AF65-F5344CB8AC3E}">
        <p14:creationId xmlns:p14="http://schemas.microsoft.com/office/powerpoint/2010/main" val="94851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0352" y="393193"/>
            <a:ext cx="11311128" cy="374903"/>
          </a:xfrm>
        </p:spPr>
        <p:txBody>
          <a:bodyPr>
            <a:normAutofit/>
          </a:bodyPr>
          <a:lstStyle/>
          <a:p>
            <a:r>
              <a:rPr lang="da-DK" sz="1800" b="1" dirty="0"/>
              <a:t>The </a:t>
            </a:r>
            <a:r>
              <a:rPr lang="da-DK" sz="1800" b="1" dirty="0" err="1"/>
              <a:t>Norther</a:t>
            </a:r>
            <a:r>
              <a:rPr lang="da-DK" sz="1800" b="1" dirty="0"/>
              <a:t> </a:t>
            </a:r>
            <a:r>
              <a:rPr lang="da-DK" sz="1800" b="1" dirty="0" err="1"/>
              <a:t>Glacier</a:t>
            </a:r>
            <a:r>
              <a:rPr lang="da-DK" sz="1800" b="1" dirty="0"/>
              <a:t> ”The </a:t>
            </a:r>
            <a:r>
              <a:rPr lang="da-DK" sz="1800" b="1" dirty="0" err="1"/>
              <a:t>dead</a:t>
            </a:r>
            <a:r>
              <a:rPr lang="da-DK" sz="1800" b="1" dirty="0"/>
              <a:t> </a:t>
            </a:r>
            <a:r>
              <a:rPr lang="da-DK" sz="1800" b="1" dirty="0" err="1"/>
              <a:t>Glacier</a:t>
            </a:r>
            <a:r>
              <a:rPr lang="da-DK" sz="1800" b="1" dirty="0"/>
              <a:t>”</a:t>
            </a:r>
          </a:p>
        </p:txBody>
      </p:sp>
      <p:sp>
        <p:nvSpPr>
          <p:cNvPr id="3" name="Undertitel 2"/>
          <p:cNvSpPr>
            <a:spLocks noGrp="1"/>
          </p:cNvSpPr>
          <p:nvPr>
            <p:ph type="subTitle" idx="1"/>
          </p:nvPr>
        </p:nvSpPr>
        <p:spPr>
          <a:xfrm>
            <a:off x="530352" y="850392"/>
            <a:ext cx="11064240" cy="347472"/>
          </a:xfrm>
        </p:spPr>
        <p:txBody>
          <a:bodyPr>
            <a:normAutofit/>
          </a:bodyPr>
          <a:lstStyle/>
          <a:p>
            <a:pPr algn="l"/>
            <a:r>
              <a:rPr lang="da-DK" sz="1400" dirty="0"/>
              <a:t>Now I Will show a Picture of the Island </a:t>
            </a:r>
            <a:r>
              <a:rPr lang="da-DK" sz="1400" dirty="0" err="1"/>
              <a:t>that</a:t>
            </a:r>
            <a:r>
              <a:rPr lang="da-DK" sz="1400" dirty="0"/>
              <a:t> </a:t>
            </a:r>
            <a:r>
              <a:rPr lang="da-DK" sz="1400" dirty="0" err="1"/>
              <a:t>war</a:t>
            </a:r>
            <a:r>
              <a:rPr lang="da-DK" sz="1400" dirty="0"/>
              <a:t> </a:t>
            </a:r>
            <a:r>
              <a:rPr lang="da-DK" sz="1400" dirty="0" err="1"/>
              <a:t>covered</a:t>
            </a:r>
            <a:r>
              <a:rPr lang="da-DK" sz="1400" dirty="0"/>
              <a:t> of </a:t>
            </a:r>
            <a:r>
              <a:rPr lang="da-DK" sz="1400" dirty="0" err="1"/>
              <a:t>Glacier</a:t>
            </a:r>
            <a:r>
              <a:rPr lang="da-DK" sz="1400" dirty="0"/>
              <a:t> the Year 2000. Now it is </a:t>
            </a:r>
            <a:r>
              <a:rPr lang="da-DK" sz="1400" dirty="0" err="1"/>
              <a:t>about</a:t>
            </a:r>
            <a:r>
              <a:rPr lang="da-DK" sz="1400" dirty="0"/>
              <a:t> 4-6 </a:t>
            </a:r>
            <a:r>
              <a:rPr lang="da-DK" sz="1400" dirty="0" err="1"/>
              <a:t>kms</a:t>
            </a:r>
            <a:r>
              <a:rPr lang="da-DK" sz="1400" dirty="0"/>
              <a:t> </a:t>
            </a:r>
            <a:r>
              <a:rPr lang="da-DK" sz="1400" dirty="0" err="1"/>
              <a:t>away</a:t>
            </a:r>
            <a:r>
              <a:rPr lang="da-DK" sz="1400" dirty="0"/>
              <a:t> from the </a:t>
            </a:r>
            <a:r>
              <a:rPr lang="da-DK" sz="1400" dirty="0" err="1"/>
              <a:t>Glacier</a:t>
            </a:r>
            <a:r>
              <a:rPr lang="da-DK" sz="1400" dirty="0"/>
              <a:t>.</a:t>
            </a:r>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92" y="1379728"/>
            <a:ext cx="4730592" cy="3548888"/>
          </a:xfrm>
          <a:prstGeom prst="rect">
            <a:avLst/>
          </a:prstGeom>
        </p:spPr>
      </p:pic>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6240" y="1379728"/>
            <a:ext cx="4728464" cy="3547291"/>
          </a:xfrm>
          <a:prstGeom prst="rect">
            <a:avLst/>
          </a:prstGeom>
        </p:spPr>
      </p:pic>
    </p:spTree>
    <p:extLst>
      <p:ext uri="{BB962C8B-B14F-4D97-AF65-F5344CB8AC3E}">
        <p14:creationId xmlns:p14="http://schemas.microsoft.com/office/powerpoint/2010/main" val="392010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374905"/>
            <a:ext cx="9144000" cy="466343"/>
          </a:xfrm>
        </p:spPr>
        <p:txBody>
          <a:bodyPr>
            <a:normAutofit/>
          </a:bodyPr>
          <a:lstStyle/>
          <a:p>
            <a:r>
              <a:rPr lang="da-DK" sz="2000" dirty="0" err="1"/>
              <a:t>Mess</a:t>
            </a:r>
            <a:r>
              <a:rPr lang="da-DK" sz="2000" dirty="0"/>
              <a:t> </a:t>
            </a:r>
            <a:r>
              <a:rPr lang="da-DK" sz="2000" dirty="0" err="1"/>
              <a:t>Tourism</a:t>
            </a:r>
            <a:endParaRPr lang="da-DK" sz="2000" dirty="0"/>
          </a:p>
        </p:txBody>
      </p:sp>
      <p:sp>
        <p:nvSpPr>
          <p:cNvPr id="3" name="Undertitel 2"/>
          <p:cNvSpPr>
            <a:spLocks noGrp="1"/>
          </p:cNvSpPr>
          <p:nvPr>
            <p:ph type="subTitle" idx="1"/>
          </p:nvPr>
        </p:nvSpPr>
        <p:spPr>
          <a:xfrm>
            <a:off x="685800" y="1033272"/>
            <a:ext cx="10826496" cy="5458968"/>
          </a:xfrm>
        </p:spPr>
        <p:txBody>
          <a:bodyPr>
            <a:normAutofit fontScale="92500" lnSpcReduction="10000"/>
          </a:bodyPr>
          <a:lstStyle/>
          <a:p>
            <a:pPr algn="l"/>
            <a:r>
              <a:rPr lang="da-DK" sz="1600" dirty="0" err="1"/>
              <a:t>You</a:t>
            </a:r>
            <a:r>
              <a:rPr lang="da-DK" sz="1600" dirty="0"/>
              <a:t> </a:t>
            </a:r>
            <a:r>
              <a:rPr lang="da-DK" sz="1600" dirty="0" err="1"/>
              <a:t>can</a:t>
            </a:r>
            <a:r>
              <a:rPr lang="da-DK" sz="1600" dirty="0"/>
              <a:t> find </a:t>
            </a:r>
            <a:r>
              <a:rPr lang="da-DK" sz="1600" dirty="0" err="1"/>
              <a:t>Mess</a:t>
            </a:r>
            <a:r>
              <a:rPr lang="da-DK" sz="1600" dirty="0"/>
              <a:t> </a:t>
            </a:r>
            <a:r>
              <a:rPr lang="da-DK" sz="1600" dirty="0" err="1"/>
              <a:t>Tourism</a:t>
            </a:r>
            <a:r>
              <a:rPr lang="da-DK" sz="1600" dirty="0"/>
              <a:t> </a:t>
            </a:r>
            <a:r>
              <a:rPr lang="da-DK" sz="1600" dirty="0" err="1"/>
              <a:t>also</a:t>
            </a:r>
            <a:r>
              <a:rPr lang="da-DK" sz="1600" dirty="0"/>
              <a:t> in Ilulissat. Cruise Ships </a:t>
            </a:r>
            <a:r>
              <a:rPr lang="da-DK" sz="1600" dirty="0" err="1"/>
              <a:t>are</a:t>
            </a:r>
            <a:r>
              <a:rPr lang="da-DK" sz="1600" dirty="0"/>
              <a:t> </a:t>
            </a:r>
            <a:r>
              <a:rPr lang="da-DK" sz="1600" dirty="0" err="1"/>
              <a:t>comming</a:t>
            </a:r>
            <a:r>
              <a:rPr lang="da-DK" sz="1600" dirty="0"/>
              <a:t> to Ilulissat in summer 2018 59 times. The Ships </a:t>
            </a:r>
            <a:r>
              <a:rPr lang="da-DK" sz="1600" dirty="0" err="1"/>
              <a:t>can</a:t>
            </a:r>
            <a:r>
              <a:rPr lang="da-DK" sz="1600" dirty="0"/>
              <a:t> have 19280 </a:t>
            </a:r>
            <a:r>
              <a:rPr lang="da-DK" sz="1600" dirty="0" err="1"/>
              <a:t>passengers</a:t>
            </a:r>
            <a:r>
              <a:rPr lang="da-DK" sz="1600" dirty="0"/>
              <a:t> total. The Ships </a:t>
            </a:r>
            <a:r>
              <a:rPr lang="da-DK" sz="1600" dirty="0" err="1"/>
              <a:t>can</a:t>
            </a:r>
            <a:r>
              <a:rPr lang="da-DK" sz="1600" dirty="0"/>
              <a:t> have </a:t>
            </a:r>
            <a:r>
              <a:rPr lang="da-DK" sz="1600" dirty="0" err="1"/>
              <a:t>passengers</a:t>
            </a:r>
            <a:r>
              <a:rPr lang="da-DK" sz="1600" dirty="0"/>
              <a:t> from smallest </a:t>
            </a:r>
            <a:r>
              <a:rPr lang="da-DK" sz="1600" dirty="0" err="1"/>
              <a:t>ships</a:t>
            </a:r>
            <a:r>
              <a:rPr lang="da-DK" sz="1600" dirty="0"/>
              <a:t> of 100 </a:t>
            </a:r>
            <a:r>
              <a:rPr lang="da-DK" sz="1600" dirty="0" err="1"/>
              <a:t>passenger</a:t>
            </a:r>
            <a:r>
              <a:rPr lang="da-DK" sz="1600" dirty="0"/>
              <a:t> to the biggest Ship with 1180 </a:t>
            </a:r>
            <a:r>
              <a:rPr lang="da-DK" sz="1600" dirty="0" err="1"/>
              <a:t>passengers</a:t>
            </a:r>
            <a:r>
              <a:rPr lang="da-DK" sz="1600" dirty="0"/>
              <a:t>.</a:t>
            </a:r>
          </a:p>
          <a:p>
            <a:pPr algn="l"/>
            <a:r>
              <a:rPr lang="da-DK" sz="1600" dirty="0"/>
              <a:t>The Ships </a:t>
            </a:r>
            <a:r>
              <a:rPr lang="da-DK" sz="1600" dirty="0" err="1"/>
              <a:t>are</a:t>
            </a:r>
            <a:r>
              <a:rPr lang="da-DK" sz="1600" dirty="0"/>
              <a:t> from Bahamas, </a:t>
            </a:r>
            <a:r>
              <a:rPr lang="da-DK" sz="1600" dirty="0" err="1"/>
              <a:t>Norway</a:t>
            </a:r>
            <a:r>
              <a:rPr lang="da-DK" sz="1600" dirty="0"/>
              <a:t>, Germany, </a:t>
            </a:r>
            <a:r>
              <a:rPr lang="da-DK" sz="1600" dirty="0" err="1"/>
              <a:t>Portuguese</a:t>
            </a:r>
            <a:r>
              <a:rPr lang="da-DK" sz="1600" dirty="0"/>
              <a:t>, Italia, France, Marshall Islands, USA and Canada. </a:t>
            </a:r>
          </a:p>
          <a:p>
            <a:pPr algn="l"/>
            <a:r>
              <a:rPr lang="da-DK" sz="1600" b="1" dirty="0"/>
              <a:t>Hotels</a:t>
            </a:r>
            <a:r>
              <a:rPr lang="da-DK" sz="1600" dirty="0"/>
              <a:t> </a:t>
            </a:r>
          </a:p>
          <a:p>
            <a:pPr algn="l"/>
            <a:r>
              <a:rPr lang="da-DK" sz="1600" dirty="0" err="1"/>
              <a:t>Numbers</a:t>
            </a:r>
            <a:r>
              <a:rPr lang="da-DK" sz="1600" dirty="0"/>
              <a:t> of </a:t>
            </a:r>
            <a:r>
              <a:rPr lang="da-DK" sz="1600" dirty="0" err="1"/>
              <a:t>staying</a:t>
            </a:r>
            <a:r>
              <a:rPr lang="da-DK" sz="1600" dirty="0"/>
              <a:t> </a:t>
            </a:r>
            <a:r>
              <a:rPr lang="da-DK" sz="1600" dirty="0" err="1"/>
              <a:t>overnights</a:t>
            </a:r>
            <a:r>
              <a:rPr lang="da-DK" sz="1600" dirty="0"/>
              <a:t> in Hotels i </a:t>
            </a:r>
            <a:r>
              <a:rPr lang="da-DK" sz="1600" dirty="0" err="1"/>
              <a:t>Qaasuitsup</a:t>
            </a:r>
            <a:r>
              <a:rPr lang="da-DK" sz="1600" dirty="0"/>
              <a:t> kommune from Greenland Statistik </a:t>
            </a:r>
            <a:r>
              <a:rPr lang="da-DK" sz="1600" dirty="0" err="1"/>
              <a:t>was</a:t>
            </a:r>
            <a:endParaRPr lang="da-DK" sz="1600" dirty="0"/>
          </a:p>
          <a:p>
            <a:pPr marL="285750" indent="-285750" algn="l">
              <a:buFont typeface="Arial" panose="020B0604020202020204" pitchFamily="34" charset="0"/>
              <a:buChar char="•"/>
            </a:pPr>
            <a:r>
              <a:rPr lang="da-DK" sz="1600" dirty="0"/>
              <a:t>2012 </a:t>
            </a:r>
            <a:r>
              <a:rPr lang="da-DK" sz="1600" dirty="0" err="1"/>
              <a:t>approximately</a:t>
            </a:r>
            <a:r>
              <a:rPr lang="da-DK" sz="1600" dirty="0"/>
              <a:t> 75000</a:t>
            </a:r>
          </a:p>
          <a:p>
            <a:pPr marL="285750" indent="-285750" algn="l">
              <a:buFont typeface="Arial" panose="020B0604020202020204" pitchFamily="34" charset="0"/>
              <a:buChar char="•"/>
            </a:pPr>
            <a:r>
              <a:rPr lang="da-DK" sz="1600" dirty="0"/>
              <a:t>2013 </a:t>
            </a:r>
            <a:r>
              <a:rPr lang="da-DK" sz="1600" dirty="0" err="1"/>
              <a:t>approximately</a:t>
            </a:r>
            <a:r>
              <a:rPr lang="da-DK" sz="1600" dirty="0"/>
              <a:t> 74000</a:t>
            </a:r>
          </a:p>
          <a:p>
            <a:pPr marL="285750" indent="-285750" algn="l">
              <a:buFont typeface="Arial" panose="020B0604020202020204" pitchFamily="34" charset="0"/>
              <a:buChar char="•"/>
            </a:pPr>
            <a:r>
              <a:rPr lang="da-DK" sz="1600" dirty="0"/>
              <a:t>2014 </a:t>
            </a:r>
            <a:r>
              <a:rPr lang="da-DK" sz="1600" dirty="0" err="1"/>
              <a:t>approximately</a:t>
            </a:r>
            <a:r>
              <a:rPr lang="da-DK" sz="1600" dirty="0"/>
              <a:t> 71000</a:t>
            </a:r>
          </a:p>
          <a:p>
            <a:pPr marL="285750" indent="-285750" algn="l">
              <a:buFont typeface="Arial" panose="020B0604020202020204" pitchFamily="34" charset="0"/>
              <a:buChar char="•"/>
            </a:pPr>
            <a:r>
              <a:rPr lang="da-DK" sz="1600" dirty="0"/>
              <a:t>2015 </a:t>
            </a:r>
            <a:r>
              <a:rPr lang="da-DK" sz="1600" dirty="0" err="1"/>
              <a:t>approximately</a:t>
            </a:r>
            <a:r>
              <a:rPr lang="da-DK" sz="1600" dirty="0"/>
              <a:t> 79000</a:t>
            </a:r>
          </a:p>
          <a:p>
            <a:pPr algn="l"/>
            <a:r>
              <a:rPr lang="da-DK" sz="1600" dirty="0"/>
              <a:t>I </a:t>
            </a:r>
            <a:r>
              <a:rPr lang="da-DK" sz="1600" dirty="0" err="1"/>
              <a:t>don’t</a:t>
            </a:r>
            <a:r>
              <a:rPr lang="da-DK" sz="1600" dirty="0"/>
              <a:t> have </a:t>
            </a:r>
            <a:r>
              <a:rPr lang="da-DK" sz="1600" dirty="0" err="1"/>
              <a:t>Numbers</a:t>
            </a:r>
            <a:r>
              <a:rPr lang="da-DK" sz="1600" dirty="0"/>
              <a:t> from 2016 to </a:t>
            </a:r>
            <a:r>
              <a:rPr lang="da-DK" sz="1600" dirty="0" err="1"/>
              <a:t>now</a:t>
            </a:r>
            <a:r>
              <a:rPr lang="da-DK" sz="1600" dirty="0"/>
              <a:t>. But </a:t>
            </a:r>
            <a:r>
              <a:rPr lang="da-DK" sz="1600" dirty="0" err="1"/>
              <a:t>that</a:t>
            </a:r>
            <a:r>
              <a:rPr lang="da-DK" sz="1600" dirty="0"/>
              <a:t> </a:t>
            </a:r>
            <a:r>
              <a:rPr lang="da-DK" sz="1600" dirty="0" err="1"/>
              <a:t>seems</a:t>
            </a:r>
            <a:r>
              <a:rPr lang="da-DK" sz="1600" dirty="0"/>
              <a:t> to </a:t>
            </a:r>
            <a:r>
              <a:rPr lang="da-DK" sz="1600" dirty="0" err="1"/>
              <a:t>be</a:t>
            </a:r>
            <a:r>
              <a:rPr lang="da-DK" sz="1600" dirty="0"/>
              <a:t> </a:t>
            </a:r>
            <a:r>
              <a:rPr lang="da-DK" sz="1600" dirty="0" err="1"/>
              <a:t>almost</a:t>
            </a:r>
            <a:r>
              <a:rPr lang="da-DK" sz="1600" dirty="0"/>
              <a:t> the same </a:t>
            </a:r>
            <a:r>
              <a:rPr lang="da-DK" sz="1600" dirty="0" err="1"/>
              <a:t>numbers</a:t>
            </a:r>
            <a:r>
              <a:rPr lang="da-DK" sz="1600" dirty="0"/>
              <a:t> of </a:t>
            </a:r>
            <a:r>
              <a:rPr lang="da-DK" sz="1600" dirty="0" err="1"/>
              <a:t>tourists</a:t>
            </a:r>
            <a:r>
              <a:rPr lang="da-DK" sz="1600" dirty="0"/>
              <a:t> </a:t>
            </a:r>
            <a:r>
              <a:rPr lang="da-DK" sz="1600" dirty="0" err="1"/>
              <a:t>staying</a:t>
            </a:r>
            <a:r>
              <a:rPr lang="da-DK" sz="1600" dirty="0"/>
              <a:t> </a:t>
            </a:r>
            <a:r>
              <a:rPr lang="da-DK" sz="1600" dirty="0" err="1"/>
              <a:t>overnights</a:t>
            </a:r>
            <a:r>
              <a:rPr lang="da-DK" sz="1600" dirty="0"/>
              <a:t> in Hotels.  </a:t>
            </a:r>
            <a:r>
              <a:rPr lang="en-US" sz="1600" dirty="0"/>
              <a:t>So there are a lot of searches for our Sermermiut.</a:t>
            </a:r>
            <a:endParaRPr lang="da-DK" sz="1600" dirty="0"/>
          </a:p>
          <a:p>
            <a:pPr algn="l"/>
            <a:r>
              <a:rPr lang="en-US" sz="1600" dirty="0"/>
              <a:t>Most in summer half-year but also some less in winter half-year.</a:t>
            </a:r>
            <a:endParaRPr lang="da-DK" sz="1600" dirty="0"/>
          </a:p>
          <a:p>
            <a:pPr algn="l"/>
            <a:r>
              <a:rPr lang="en-US" sz="1600" dirty="0"/>
              <a:t>When the cruise passengers come to the landing in the harbor, they run up to the Wooden bridge and go to Sermermiut settlement and takes pictures of Icebergs and come back to Harbor and back to </a:t>
            </a:r>
            <a:r>
              <a:rPr lang="en-US" sz="1600"/>
              <a:t>the Ships </a:t>
            </a:r>
            <a:r>
              <a:rPr lang="en-US" sz="1600" dirty="0"/>
              <a:t>again, most of them. O</a:t>
            </a:r>
            <a:r>
              <a:rPr lang="da-DK" sz="1600" dirty="0"/>
              <a:t>f </a:t>
            </a:r>
            <a:r>
              <a:rPr lang="da-DK" sz="1600" dirty="0" err="1"/>
              <a:t>course</a:t>
            </a:r>
            <a:r>
              <a:rPr lang="da-DK" sz="1600" dirty="0"/>
              <a:t> </a:t>
            </a:r>
            <a:r>
              <a:rPr lang="da-DK" sz="1600" dirty="0" err="1"/>
              <a:t>some</a:t>
            </a:r>
            <a:r>
              <a:rPr lang="da-DK" sz="1600" dirty="0"/>
              <a:t> of </a:t>
            </a:r>
            <a:r>
              <a:rPr lang="da-DK" sz="1600" dirty="0" err="1"/>
              <a:t>them</a:t>
            </a:r>
            <a:r>
              <a:rPr lang="da-DK" sz="1600" dirty="0"/>
              <a:t> </a:t>
            </a:r>
            <a:r>
              <a:rPr lang="da-DK" sz="1600" dirty="0" err="1"/>
              <a:t>buy</a:t>
            </a:r>
            <a:r>
              <a:rPr lang="da-DK" sz="1600" dirty="0"/>
              <a:t> </a:t>
            </a:r>
            <a:r>
              <a:rPr lang="da-DK" sz="1600" dirty="0" err="1"/>
              <a:t>some</a:t>
            </a:r>
            <a:r>
              <a:rPr lang="da-DK" sz="1600" dirty="0"/>
              <a:t> </a:t>
            </a:r>
            <a:r>
              <a:rPr lang="da-DK" sz="1600" dirty="0" err="1"/>
              <a:t>souvinirs</a:t>
            </a:r>
            <a:r>
              <a:rPr lang="da-DK" sz="1600" dirty="0"/>
              <a:t> and </a:t>
            </a:r>
            <a:r>
              <a:rPr lang="da-DK" sz="1600" dirty="0" err="1"/>
              <a:t>maybe</a:t>
            </a:r>
            <a:r>
              <a:rPr lang="da-DK" sz="1600" dirty="0"/>
              <a:t> </a:t>
            </a:r>
            <a:r>
              <a:rPr lang="da-DK" sz="1600" dirty="0" err="1"/>
              <a:t>eating</a:t>
            </a:r>
            <a:r>
              <a:rPr lang="da-DK" sz="1600" dirty="0"/>
              <a:t> at the Restaurants </a:t>
            </a:r>
            <a:r>
              <a:rPr lang="da-DK" sz="1600" dirty="0" err="1"/>
              <a:t>before</a:t>
            </a:r>
            <a:r>
              <a:rPr lang="da-DK" sz="1600" dirty="0"/>
              <a:t> </a:t>
            </a:r>
            <a:r>
              <a:rPr lang="da-DK" sz="1600" dirty="0" err="1"/>
              <a:t>they</a:t>
            </a:r>
            <a:r>
              <a:rPr lang="da-DK" sz="1600" dirty="0"/>
              <a:t> </a:t>
            </a:r>
            <a:r>
              <a:rPr lang="da-DK" sz="1600" dirty="0" err="1"/>
              <a:t>left</a:t>
            </a:r>
            <a:r>
              <a:rPr lang="da-DK" sz="1600" dirty="0"/>
              <a:t> and go back to the Ships.</a:t>
            </a:r>
          </a:p>
          <a:p>
            <a:pPr algn="l"/>
            <a:r>
              <a:rPr lang="da-DK" sz="1600" dirty="0"/>
              <a:t>The Ships </a:t>
            </a:r>
            <a:r>
              <a:rPr lang="da-DK" sz="1600" dirty="0" err="1"/>
              <a:t>are</a:t>
            </a:r>
            <a:r>
              <a:rPr lang="da-DK" sz="1600" dirty="0"/>
              <a:t> </a:t>
            </a:r>
            <a:r>
              <a:rPr lang="da-DK" sz="1600" dirty="0" err="1"/>
              <a:t>comming</a:t>
            </a:r>
            <a:r>
              <a:rPr lang="da-DK" sz="1600" dirty="0"/>
              <a:t> 2 to 3 </a:t>
            </a:r>
            <a:r>
              <a:rPr lang="da-DK" sz="1600" dirty="0" err="1"/>
              <a:t>some</a:t>
            </a:r>
            <a:r>
              <a:rPr lang="da-DK" sz="1600" dirty="0"/>
              <a:t> times 4 </a:t>
            </a:r>
            <a:r>
              <a:rPr lang="da-DK" sz="1600" dirty="0" err="1"/>
              <a:t>ships</a:t>
            </a:r>
            <a:r>
              <a:rPr lang="da-DK" sz="1600" dirty="0"/>
              <a:t> in same </a:t>
            </a:r>
            <a:r>
              <a:rPr lang="da-DK" sz="1600" dirty="0" err="1"/>
              <a:t>day</a:t>
            </a:r>
            <a:r>
              <a:rPr lang="da-DK" sz="1600" dirty="0"/>
              <a:t>. So </a:t>
            </a:r>
            <a:r>
              <a:rPr lang="da-DK" sz="1600" dirty="0" err="1"/>
              <a:t>there</a:t>
            </a:r>
            <a:r>
              <a:rPr lang="da-DK" sz="1600" dirty="0"/>
              <a:t> </a:t>
            </a:r>
            <a:r>
              <a:rPr lang="da-DK" sz="1600" dirty="0" err="1"/>
              <a:t>are</a:t>
            </a:r>
            <a:r>
              <a:rPr lang="da-DK" sz="1600" dirty="0"/>
              <a:t> </a:t>
            </a:r>
            <a:r>
              <a:rPr lang="da-DK" sz="1600" dirty="0" err="1"/>
              <a:t>comming</a:t>
            </a:r>
            <a:r>
              <a:rPr lang="da-DK" sz="1600" dirty="0"/>
              <a:t> </a:t>
            </a:r>
            <a:r>
              <a:rPr lang="da-DK" sz="1600" dirty="0" err="1"/>
              <a:t>too</a:t>
            </a:r>
            <a:r>
              <a:rPr lang="da-DK" sz="1600" dirty="0"/>
              <a:t> </a:t>
            </a:r>
            <a:r>
              <a:rPr lang="da-DK" sz="1600" dirty="0" err="1"/>
              <a:t>many</a:t>
            </a:r>
            <a:r>
              <a:rPr lang="da-DK" sz="1600" dirty="0"/>
              <a:t> </a:t>
            </a:r>
            <a:r>
              <a:rPr lang="da-DK" sz="1600" dirty="0" err="1"/>
              <a:t>tourist’s</a:t>
            </a:r>
            <a:r>
              <a:rPr lang="da-DK" sz="1600" dirty="0"/>
              <a:t> at Ones. But it is </a:t>
            </a:r>
            <a:r>
              <a:rPr lang="da-DK" sz="1600" dirty="0" err="1"/>
              <a:t>okey</a:t>
            </a:r>
            <a:r>
              <a:rPr lang="da-DK" sz="1600" dirty="0"/>
              <a:t> </a:t>
            </a:r>
            <a:r>
              <a:rPr lang="da-DK" sz="1600" dirty="0" err="1"/>
              <a:t>we</a:t>
            </a:r>
            <a:r>
              <a:rPr lang="da-DK" sz="1600" dirty="0"/>
              <a:t> have </a:t>
            </a:r>
            <a:r>
              <a:rPr lang="da-DK" sz="1600" dirty="0" err="1"/>
              <a:t>too</a:t>
            </a:r>
            <a:r>
              <a:rPr lang="da-DK" sz="1600" dirty="0"/>
              <a:t> </a:t>
            </a:r>
            <a:r>
              <a:rPr lang="da-DK" sz="1600" dirty="0" err="1"/>
              <a:t>many</a:t>
            </a:r>
            <a:r>
              <a:rPr lang="da-DK" sz="1600" dirty="0"/>
              <a:t> </a:t>
            </a:r>
            <a:r>
              <a:rPr lang="da-DK" sz="1600" dirty="0" err="1"/>
              <a:t>tourists</a:t>
            </a:r>
            <a:r>
              <a:rPr lang="da-DK" sz="1600" dirty="0"/>
              <a:t> in 2 </a:t>
            </a:r>
            <a:r>
              <a:rPr lang="da-DK" sz="1600" dirty="0" err="1"/>
              <a:t>mounts</a:t>
            </a:r>
            <a:r>
              <a:rPr lang="da-DK" sz="1600" dirty="0"/>
              <a:t> in the </a:t>
            </a:r>
            <a:r>
              <a:rPr lang="da-DK" sz="1600" dirty="0" err="1"/>
              <a:t>year</a:t>
            </a:r>
            <a:r>
              <a:rPr lang="da-DK" sz="1600" dirty="0"/>
              <a:t>. </a:t>
            </a:r>
          </a:p>
          <a:p>
            <a:pPr algn="l"/>
            <a:r>
              <a:rPr lang="da-DK" sz="1600" dirty="0"/>
              <a:t>But </a:t>
            </a:r>
            <a:r>
              <a:rPr lang="da-DK" sz="1600" dirty="0" err="1"/>
              <a:t>there</a:t>
            </a:r>
            <a:r>
              <a:rPr lang="da-DK" sz="1600" dirty="0"/>
              <a:t> </a:t>
            </a:r>
            <a:r>
              <a:rPr lang="da-DK" sz="1600" dirty="0" err="1"/>
              <a:t>are</a:t>
            </a:r>
            <a:r>
              <a:rPr lang="da-DK" sz="1600" dirty="0"/>
              <a:t> </a:t>
            </a:r>
            <a:r>
              <a:rPr lang="da-DK" sz="1600" dirty="0" err="1"/>
              <a:t>many</a:t>
            </a:r>
            <a:r>
              <a:rPr lang="da-DK" sz="1600" dirty="0"/>
              <a:t> Hotel </a:t>
            </a:r>
            <a:r>
              <a:rPr lang="da-DK" sz="1600" dirty="0" err="1"/>
              <a:t>tourists</a:t>
            </a:r>
            <a:r>
              <a:rPr lang="da-DK" sz="1600" dirty="0"/>
              <a:t> most of the </a:t>
            </a:r>
            <a:r>
              <a:rPr lang="da-DK" sz="1600" dirty="0" err="1"/>
              <a:t>year</a:t>
            </a:r>
            <a:r>
              <a:rPr lang="da-DK" sz="1600" dirty="0"/>
              <a:t>. </a:t>
            </a:r>
            <a:r>
              <a:rPr lang="da-DK" sz="1600" dirty="0" err="1"/>
              <a:t>They</a:t>
            </a:r>
            <a:r>
              <a:rPr lang="da-DK" sz="1600" dirty="0"/>
              <a:t> </a:t>
            </a:r>
            <a:r>
              <a:rPr lang="da-DK" sz="1600" dirty="0" err="1"/>
              <a:t>are</a:t>
            </a:r>
            <a:r>
              <a:rPr lang="da-DK" sz="1600" dirty="0"/>
              <a:t> </a:t>
            </a:r>
            <a:r>
              <a:rPr lang="da-DK" sz="1600" dirty="0" err="1"/>
              <a:t>spending</a:t>
            </a:r>
            <a:r>
              <a:rPr lang="da-DK" sz="1600" dirty="0"/>
              <a:t> a </a:t>
            </a:r>
            <a:r>
              <a:rPr lang="da-DK" sz="1600" dirty="0" err="1"/>
              <a:t>lot</a:t>
            </a:r>
            <a:r>
              <a:rPr lang="da-DK" sz="1600" dirty="0"/>
              <a:t> of Money to business </a:t>
            </a:r>
            <a:r>
              <a:rPr lang="da-DK" sz="1600" dirty="0" err="1"/>
              <a:t>life</a:t>
            </a:r>
            <a:r>
              <a:rPr lang="da-DK" sz="1600" dirty="0"/>
              <a:t> in Ilulissat. </a:t>
            </a:r>
            <a:r>
              <a:rPr lang="da-DK" sz="1600" dirty="0" err="1"/>
              <a:t>That’s</a:t>
            </a:r>
            <a:r>
              <a:rPr lang="da-DK" sz="1600" dirty="0"/>
              <a:t> </a:t>
            </a:r>
            <a:r>
              <a:rPr lang="da-DK" sz="1600" dirty="0" err="1"/>
              <a:t>good</a:t>
            </a:r>
            <a:r>
              <a:rPr lang="da-DK" sz="1600" dirty="0"/>
              <a:t> for </a:t>
            </a:r>
            <a:r>
              <a:rPr lang="da-DK" sz="1600" dirty="0" err="1"/>
              <a:t>tax</a:t>
            </a:r>
            <a:r>
              <a:rPr lang="da-DK" sz="1600" dirty="0"/>
              <a:t> </a:t>
            </a:r>
            <a:r>
              <a:rPr lang="da-DK" sz="1600" dirty="0" err="1"/>
              <a:t>economy</a:t>
            </a:r>
            <a:r>
              <a:rPr lang="da-DK" sz="1600" dirty="0"/>
              <a:t> for Ilulissat.</a:t>
            </a:r>
          </a:p>
        </p:txBody>
      </p:sp>
    </p:spTree>
    <p:extLst>
      <p:ext uri="{BB962C8B-B14F-4D97-AF65-F5344CB8AC3E}">
        <p14:creationId xmlns:p14="http://schemas.microsoft.com/office/powerpoint/2010/main" val="1415771900"/>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580</Words>
  <Application>Microsoft Office PowerPoint</Application>
  <PresentationFormat>Widescreen</PresentationFormat>
  <Paragraphs>26</Paragraphs>
  <Slides>6</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Arial</vt:lpstr>
      <vt:lpstr>Calibri</vt:lpstr>
      <vt:lpstr>Calibri Light</vt:lpstr>
      <vt:lpstr>Office-tema</vt:lpstr>
      <vt:lpstr>Climate change Climate change the last ten years</vt:lpstr>
      <vt:lpstr>PowerPoint-præsentation</vt:lpstr>
      <vt:lpstr>PowerPoint-præsentation</vt:lpstr>
      <vt:lpstr>PowerPoint-præsentation</vt:lpstr>
      <vt:lpstr>The Norther Glacier ”The dead Glacier”</vt:lpstr>
      <vt:lpstr>Mess Tourism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Climate change the last ten years</dc:title>
  <dc:creator>Aron Emil Petersen</dc:creator>
  <cp:lastModifiedBy>Aron Emil Petersen</cp:lastModifiedBy>
  <cp:revision>25</cp:revision>
  <dcterms:created xsi:type="dcterms:W3CDTF">2018-08-27T11:48:07Z</dcterms:created>
  <dcterms:modified xsi:type="dcterms:W3CDTF">2018-09-06T13:26:33Z</dcterms:modified>
</cp:coreProperties>
</file>