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575662-5443-4A9A-98B3-125084FF1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13389A-F892-48FA-A8AB-47667AAF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D564B1-E50C-4D8E-BEF5-922766F0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A85D-EEEF-496E-8E11-84634A52877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0B4173-6E7C-48AC-9D2F-ECC06AE2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0F6F6E-6DDD-4E25-8F39-EEF8C019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55-E4E7-4E01-9484-DF4FB09251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0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A06EC-71F7-405A-BAD8-58185399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51EAAD-8717-42D6-B107-E772EB407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80B90C-8083-459E-9E89-3908782D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A85D-EEEF-496E-8E11-84634A52877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FB541B-3C7C-4985-9E7C-EBA1D25B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F9692C-49A1-4A54-BB74-DBD7BEE8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55-E4E7-4E01-9484-DF4FB09251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7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EB24D1-F5FC-4405-8811-56AF10A0D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B0D22F-41B5-45C1-8C04-F60AC4B52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22682C-24A3-4603-8199-9F52EB03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A85D-EEEF-496E-8E11-84634A52877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B5C22C-387C-4CBC-B6CD-2BAB40847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23998A-B03E-44C7-8165-46079C03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55-E4E7-4E01-9484-DF4FB09251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2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69580-884C-46E5-A0F0-A486579A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F022CB-2AF1-48A7-A85C-4F88F22D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CFC56E-E8AE-4DA6-B399-1D0B348D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A85D-EEEF-496E-8E11-84634A52877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B13381-0B44-43F6-88E3-3637697D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2C302E-3282-49DA-8C20-CB639A5C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55-E4E7-4E01-9484-DF4FB09251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6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86A54-B8B7-4089-8D4D-EFB5D1C0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CA13D3-1611-49D8-AB2B-7DA88885A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C045A3-B2AF-4FE0-B547-4746666F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A85D-EEEF-496E-8E11-84634A52877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DFAC95-7631-4ACC-A2E1-7323BF2F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9B4B05-492E-4B65-8DFC-86F6DF88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55-E4E7-4E01-9484-DF4FB09251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4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A6942-523B-47AF-9DA2-F9D3E08E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10E015-D207-4F36-88A2-9CB618CA7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907CDE-EA78-44B6-A60B-16C550526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2C460D-06B8-4240-A541-E2F2D179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A85D-EEEF-496E-8E11-84634A52877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F7FC8E-98D6-4E46-8569-37D0757F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C1101F-5BF1-4808-867D-48D2943D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55-E4E7-4E01-9484-DF4FB09251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8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413B2-6855-4ED2-8190-C7564D90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1F5DE3-6A78-4067-A5B8-D51B4BA56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1A785A-2F76-41DF-8EA9-60AB5D913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1F27BF-B332-4028-94F3-5E352BAB3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522722-72D5-4BEE-95D8-765A1FAA6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B7787B-4396-46D1-BEA3-47250E8B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A85D-EEEF-496E-8E11-84634A52877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23E6ED4-E3DF-4C19-BC03-0974DFFB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77F83B-49AF-44E8-95C4-79A6D210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55-E4E7-4E01-9484-DF4FB09251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46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9DC87-C252-41A0-B55F-1F58CCA0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15034E-A38F-48AA-92F2-15CDF87C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A85D-EEEF-496E-8E11-84634A52877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5E7BC92-9290-444F-B690-25510114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27F8F6-1697-41D4-8B85-3F200DFA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55-E4E7-4E01-9484-DF4FB09251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7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77B6765-8A7A-4915-AFE1-B0AACC07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A85D-EEEF-496E-8E11-84634A52877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6DBB12-BF3B-4C77-844D-6B1A544B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C48AD6-136B-4F0D-BF3D-A504AD91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55-E4E7-4E01-9484-DF4FB09251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FDC6F-9B31-43BF-AC87-EE68FB6A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866AEC-FB5A-46F2-B2EC-3CB25925E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BC536D-F49A-485D-9987-1CFA4605A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9FEDDA-498C-428A-B5A1-CFF83CEE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A85D-EEEF-496E-8E11-84634A52877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5932F7-C710-4909-BEE0-CE0EC40F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922A76-116E-45AA-A5BE-B45343CB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55-E4E7-4E01-9484-DF4FB09251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1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08BCA-8F7A-4803-964B-FABA4CAE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EF3E63-EA3D-4E58-AAD1-FF7EE8E2E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523F1C-9516-49DA-8181-29ACDA3F0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C99D3E-0E48-453D-B5FB-B60A7FD8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A85D-EEEF-496E-8E11-84634A52877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F25D5F-FF68-4935-85BA-4EBF91A0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16ABE5-DD68-4D00-BBBD-7B6273D0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55-E4E7-4E01-9484-DF4FB09251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5F6AA1-C2E7-41FB-AFE9-9CC935AC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392EC7-2231-4352-A3F2-E1DFAAFA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87702-4584-4573-B525-F0E47ADDB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BA85D-EEEF-496E-8E11-84634A52877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DE1CE-EDE5-4DB0-9F36-BF622F2AE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217A3A-1187-4153-8A0C-991F9A2F3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1455-E4E7-4E01-9484-DF4FB09251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77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A3D502-4931-40E2-8DCB-72187906C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88" r="638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1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A8F44C-798E-44B5-AF0F-3B7282DA3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6250" r="62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B3BF6-0946-401A-95BC-798DD37B7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12477"/>
            <a:ext cx="9144000" cy="910402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is-IS" sz="5600" dirty="0">
                <a:solidFill>
                  <a:srgbClr val="FFFFFF"/>
                </a:solidFill>
              </a:rPr>
              <a:t>www.nordicworldheritage.org</a:t>
            </a:r>
            <a:endParaRPr lang="en-GB" sz="5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9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DFE4E4-4734-4282-AF8C-90BAF19AD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6250" r="62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1CA500-CF0E-4CE6-B6B8-969C685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tx1">
              <a:lumMod val="95000"/>
              <a:alpha val="84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s-IS" sz="3600" dirty="0">
                <a:solidFill>
                  <a:schemeClr val="bg1"/>
                </a:solidFill>
              </a:rPr>
              <a:t>T</a:t>
            </a:r>
            <a:r>
              <a:rPr lang="en-GB" sz="3600" dirty="0">
                <a:solidFill>
                  <a:schemeClr val="bg1"/>
                </a:solidFill>
              </a:rPr>
              <a:t>he new platform for the association</a:t>
            </a:r>
          </a:p>
          <a:p>
            <a:pPr lvl="1"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</a:rPr>
              <a:t>Access to the board</a:t>
            </a:r>
          </a:p>
          <a:p>
            <a:pPr lvl="1"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</a:rPr>
              <a:t>Direct contact to all member associations</a:t>
            </a:r>
          </a:p>
          <a:p>
            <a:pPr lvl="1">
              <a:lnSpc>
                <a:spcPct val="150000"/>
              </a:lnSpc>
            </a:pPr>
            <a:r>
              <a:rPr lang="is-IS" sz="3200" dirty="0">
                <a:solidFill>
                  <a:schemeClr val="bg1"/>
                </a:solidFill>
              </a:rPr>
              <a:t>O</a:t>
            </a:r>
            <a:r>
              <a:rPr lang="en-GB" sz="3200" dirty="0" err="1">
                <a:solidFill>
                  <a:schemeClr val="bg1"/>
                </a:solidFill>
              </a:rPr>
              <a:t>verview</a:t>
            </a:r>
            <a:r>
              <a:rPr lang="en-GB" sz="3200" dirty="0">
                <a:solidFill>
                  <a:schemeClr val="bg1"/>
                </a:solidFill>
              </a:rPr>
              <a:t> of selected projects and events</a:t>
            </a:r>
          </a:p>
          <a:p>
            <a:pPr lvl="1">
              <a:lnSpc>
                <a:spcPct val="150000"/>
              </a:lnSpc>
            </a:pPr>
            <a:r>
              <a:rPr lang="is-IS" sz="3200" dirty="0" err="1">
                <a:solidFill>
                  <a:schemeClr val="bg1"/>
                </a:solidFill>
              </a:rPr>
              <a:t>Starting</a:t>
            </a:r>
            <a:r>
              <a:rPr lang="is-IS" sz="3200" dirty="0">
                <a:solidFill>
                  <a:schemeClr val="bg1"/>
                </a:solidFill>
              </a:rPr>
              <a:t> </a:t>
            </a:r>
            <a:r>
              <a:rPr lang="is-IS" sz="3200" dirty="0" err="1">
                <a:solidFill>
                  <a:schemeClr val="bg1"/>
                </a:solidFill>
              </a:rPr>
              <a:t>point</a:t>
            </a:r>
            <a:r>
              <a:rPr lang="is-IS" sz="3200" dirty="0">
                <a:solidFill>
                  <a:schemeClr val="bg1"/>
                </a:solidFill>
              </a:rPr>
              <a:t> </a:t>
            </a:r>
            <a:r>
              <a:rPr lang="is-IS" sz="3200" dirty="0" err="1">
                <a:solidFill>
                  <a:schemeClr val="bg1"/>
                </a:solidFill>
              </a:rPr>
              <a:t>to</a:t>
            </a:r>
            <a:r>
              <a:rPr lang="is-IS" sz="3200" dirty="0">
                <a:solidFill>
                  <a:schemeClr val="bg1"/>
                </a:solidFill>
              </a:rPr>
              <a:t> </a:t>
            </a:r>
            <a:r>
              <a:rPr lang="is-IS" sz="3200" dirty="0" err="1">
                <a:solidFill>
                  <a:schemeClr val="bg1"/>
                </a:solidFill>
              </a:rPr>
              <a:t>explore</a:t>
            </a:r>
            <a:r>
              <a:rPr lang="is-IS" sz="3200" dirty="0">
                <a:solidFill>
                  <a:schemeClr val="bg1"/>
                </a:solidFill>
              </a:rPr>
              <a:t> UNESCO World </a:t>
            </a:r>
            <a:r>
              <a:rPr lang="is-IS" sz="3200" dirty="0" err="1">
                <a:solidFill>
                  <a:schemeClr val="bg1"/>
                </a:solidFill>
              </a:rPr>
              <a:t>Hertiage</a:t>
            </a:r>
            <a:endParaRPr lang="is-I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7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4CCBCB-2812-417C-84BD-EB7D0CAF5C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B3D751-165D-40EC-B1A4-A8AFA738D4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D6C210-8F56-409B-91B9-81C8BBD5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04706"/>
            <a:ext cx="12191998" cy="76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</Words>
  <Application>Microsoft Office PowerPoint</Application>
  <PresentationFormat>Brugerdefineret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Office Theme</vt:lpstr>
      <vt:lpstr>PowerPoint-præsentation</vt:lpstr>
      <vt:lpstr>www.nordicworldheritage.org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Harald Josef Schaller</dc:creator>
  <cp:lastModifiedBy>Lars Kjær Larsen</cp:lastModifiedBy>
  <cp:revision>6</cp:revision>
  <dcterms:created xsi:type="dcterms:W3CDTF">2018-09-10T12:44:24Z</dcterms:created>
  <dcterms:modified xsi:type="dcterms:W3CDTF">2018-09-10T18:52:54Z</dcterms:modified>
</cp:coreProperties>
</file>