
<file path=[Content_Types].xml><?xml version="1.0" encoding="utf-8"?>
<Types xmlns="http://schemas.openxmlformats.org/package/2006/content-types">
  <Default Extension="bin"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Lst>
  <p:notesMasterIdLst>
    <p:notesMasterId r:id="rId18"/>
  </p:notesMasterIdLst>
  <p:handoutMasterIdLst>
    <p:handoutMasterId r:id="rId19"/>
  </p:handoutMasterIdLst>
  <p:sldIdLst>
    <p:sldId id="265" r:id="rId2"/>
    <p:sldId id="266" r:id="rId3"/>
    <p:sldId id="267" r:id="rId4"/>
    <p:sldId id="268" r:id="rId5"/>
    <p:sldId id="269" r:id="rId6"/>
    <p:sldId id="270" r:id="rId7"/>
    <p:sldId id="271" r:id="rId8"/>
    <p:sldId id="272" r:id="rId9"/>
    <p:sldId id="274" r:id="rId10"/>
    <p:sldId id="275" r:id="rId11"/>
    <p:sldId id="276" r:id="rId12"/>
    <p:sldId id="273" r:id="rId13"/>
    <p:sldId id="277" r:id="rId14"/>
    <p:sldId id="280" r:id="rId15"/>
    <p:sldId id="278" r:id="rId16"/>
    <p:sldId id="279" r:id="rId17"/>
  </p:sldIdLst>
  <p:sldSz cx="12188825" cy="6858000"/>
  <p:notesSz cx="6797675" cy="9926638"/>
  <p:embeddedFontLst>
    <p:embeddedFont>
      <p:font typeface="Georgia" panose="02040502050405020303" pitchFamily="18" charset="0"/>
      <p:regular r:id="rId20"/>
      <p:bold r:id="rId21"/>
      <p:italic r:id="rId22"/>
      <p:boldItalic r:id="rId23"/>
    </p:embeddedFont>
    <p:embeddedFont>
      <p:font typeface="Wingdings 3" panose="05040102010807070707" pitchFamily="18" charset="2"/>
      <p:regular r:id="rId24"/>
    </p:embeddedFont>
    <p:embeddedFont>
      <p:font typeface="Calibri" panose="020F0502020204030204" pitchFamily="34" charset="0"/>
      <p:regular r:id="rId25"/>
      <p:bold r:id="rId26"/>
      <p:italic r:id="rId27"/>
      <p:boldItalic r:id="rId28"/>
    </p:embeddedFont>
    <p:embeddedFont>
      <p:font typeface="AU Passata Light" panose="020B0303030902030804" pitchFamily="34" charset="0"/>
      <p:regular r:id="rId29"/>
      <p:bold r:id="rId30"/>
    </p:embeddedFont>
    <p:embeddedFont>
      <p:font typeface="AU Passata" panose="020B0503030502030804" pitchFamily="34" charset="0"/>
      <p:regular r:id="rId31"/>
      <p:bold r:id="rId32"/>
    </p:embeddedFont>
    <p:embeddedFont>
      <p:font typeface="AU Peto" panose="040C0B07020602020301" pitchFamily="82" charset="0"/>
      <p:regular r:id="rId33"/>
      <p:bold r:id="rId34"/>
    </p:embeddedFont>
  </p:embeddedFontLst>
  <p:defaultTextStyle>
    <a:defPPr>
      <a:defRPr lang="en-US"/>
    </a:defPPr>
    <a:lvl1pPr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1pPr>
    <a:lvl2pPr marL="60949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2pPr>
    <a:lvl3pPr marL="1218987"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3pPr>
    <a:lvl4pPr marL="1828480"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4pPr>
    <a:lvl5pPr marL="2437973" algn="l" rtl="0" fontAlgn="base">
      <a:lnSpc>
        <a:spcPts val="4799"/>
      </a:lnSpc>
      <a:spcBef>
        <a:spcPct val="0"/>
      </a:spcBef>
      <a:spcAft>
        <a:spcPct val="0"/>
      </a:spcAft>
      <a:buFont typeface="AU Passata" pitchFamily="34" charset="0"/>
      <a:defRPr sz="4799" kern="1200">
        <a:solidFill>
          <a:schemeClr val="tx1"/>
        </a:solidFill>
        <a:latin typeface="AU Passata" pitchFamily="34" charset="0"/>
        <a:ea typeface="+mn-ea"/>
        <a:cs typeface="+mn-cs"/>
      </a:defRPr>
    </a:lvl5pPr>
    <a:lvl6pPr marL="3047467" algn="l" defTabSz="1218987" rtl="0" eaLnBrk="1" latinLnBrk="0" hangingPunct="1">
      <a:defRPr sz="4799" kern="1200">
        <a:solidFill>
          <a:schemeClr val="tx1"/>
        </a:solidFill>
        <a:latin typeface="AU Passata" pitchFamily="34" charset="0"/>
        <a:ea typeface="+mn-ea"/>
        <a:cs typeface="+mn-cs"/>
      </a:defRPr>
    </a:lvl6pPr>
    <a:lvl7pPr marL="3656960" algn="l" defTabSz="1218987" rtl="0" eaLnBrk="1" latinLnBrk="0" hangingPunct="1">
      <a:defRPr sz="4799" kern="1200">
        <a:solidFill>
          <a:schemeClr val="tx1"/>
        </a:solidFill>
        <a:latin typeface="AU Passata" pitchFamily="34" charset="0"/>
        <a:ea typeface="+mn-ea"/>
        <a:cs typeface="+mn-cs"/>
      </a:defRPr>
    </a:lvl7pPr>
    <a:lvl8pPr marL="4266453" algn="l" defTabSz="1218987" rtl="0" eaLnBrk="1" latinLnBrk="0" hangingPunct="1">
      <a:defRPr sz="4799" kern="1200">
        <a:solidFill>
          <a:schemeClr val="tx1"/>
        </a:solidFill>
        <a:latin typeface="AU Passata" pitchFamily="34" charset="0"/>
        <a:ea typeface="+mn-ea"/>
        <a:cs typeface="+mn-cs"/>
      </a:defRPr>
    </a:lvl8pPr>
    <a:lvl9pPr marL="4875947" algn="l" defTabSz="1218987" rtl="0" eaLnBrk="1" latinLnBrk="0" hangingPunct="1">
      <a:defRPr sz="4799" kern="1200">
        <a:solidFill>
          <a:schemeClr val="tx1"/>
        </a:solidFill>
        <a:latin typeface="AU Passata"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546"/>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3457" autoAdjust="0"/>
  </p:normalViewPr>
  <p:slideViewPr>
    <p:cSldViewPr snapToObjects="1" showGuides="1">
      <p:cViewPr varScale="1">
        <p:scale>
          <a:sx n="105" d="100"/>
          <a:sy n="105" d="100"/>
        </p:scale>
        <p:origin x="120" y="168"/>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87" d="100"/>
          <a:sy n="87" d="100"/>
        </p:scale>
        <p:origin x="3762"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39939" name="Rectangle 3"/>
          <p:cNvSpPr>
            <a:spLocks noGrp="1" noChangeArrowheads="1"/>
          </p:cNvSpPr>
          <p:nvPr>
            <p:ph type="dt" sz="quarter"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39940" name="Rectangle 4"/>
          <p:cNvSpPr>
            <a:spLocks noGrp="1" noChangeArrowheads="1"/>
          </p:cNvSpPr>
          <p:nvPr>
            <p:ph type="ftr" sz="quarter" idx="2"/>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39941" name="Rectangle 5"/>
          <p:cNvSpPr>
            <a:spLocks noGrp="1" noChangeArrowheads="1"/>
          </p:cNvSpPr>
          <p:nvPr>
            <p:ph type="sldNum" sz="quarter" idx="3"/>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88DF0C21-DE6B-488F-B9D9-B7FE08733B70}" type="slidenum">
              <a:rPr lang="en-GB"/>
              <a:pPr>
                <a:defRPr/>
              </a:pPr>
              <a:t>‹nr.›</a:t>
            </a:fld>
            <a:endParaRPr lang="en-GB" dirty="0"/>
          </a:p>
        </p:txBody>
      </p:sp>
    </p:spTree>
    <p:extLst>
      <p:ext uri="{BB962C8B-B14F-4D97-AF65-F5344CB8AC3E}">
        <p14:creationId xmlns:p14="http://schemas.microsoft.com/office/powerpoint/2010/main" val="715805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buFontTx/>
              <a:buNone/>
              <a:defRPr sz="1200"/>
            </a:lvl1pPr>
          </a:lstStyle>
          <a:p>
            <a:pPr>
              <a:defRPr/>
            </a:pPr>
            <a:endParaRPr lang="en-GB" dirty="0"/>
          </a:p>
        </p:txBody>
      </p:sp>
      <p:sp>
        <p:nvSpPr>
          <p:cNvPr id="4099"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buFontTx/>
              <a:buNone/>
              <a:defRPr sz="1200"/>
            </a:lvl1pPr>
          </a:lstStyle>
          <a:p>
            <a:pPr>
              <a:defRPr/>
            </a:pPr>
            <a:endParaRPr lang="en-GB" dirty="0"/>
          </a:p>
        </p:txBody>
      </p:sp>
      <p:sp>
        <p:nvSpPr>
          <p:cNvPr id="7172" name="Rectangle 4"/>
          <p:cNvSpPr>
            <a:spLocks noGrp="1" noRot="1" noChangeAspect="1" noChangeArrowheads="1" noTextEdit="1"/>
          </p:cNvSpPr>
          <p:nvPr>
            <p:ph type="sldImg" idx="2"/>
          </p:nvPr>
        </p:nvSpPr>
        <p:spPr bwMode="auto">
          <a:xfrm>
            <a:off x="92075" y="744538"/>
            <a:ext cx="6613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buFontTx/>
              <a:buNone/>
              <a:defRPr sz="1200"/>
            </a:lvl1pPr>
          </a:lstStyle>
          <a:p>
            <a:pPr>
              <a:defRPr/>
            </a:pPr>
            <a:endParaRPr lang="en-GB" dirty="0"/>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buFontTx/>
              <a:buNone/>
              <a:defRPr sz="1200"/>
            </a:lvl1pPr>
          </a:lstStyle>
          <a:p>
            <a:pPr>
              <a:defRPr/>
            </a:pPr>
            <a:fld id="{72C160C3-3AB6-49C1-8001-AFDAD271EB5B}" type="slidenum">
              <a:rPr lang="en-GB"/>
              <a:pPr>
                <a:defRPr/>
              </a:pPr>
              <a:t>‹nr.›</a:t>
            </a:fld>
            <a:endParaRPr lang="en-GB" dirty="0"/>
          </a:p>
        </p:txBody>
      </p:sp>
    </p:spTree>
    <p:extLst>
      <p:ext uri="{BB962C8B-B14F-4D97-AF65-F5344CB8AC3E}">
        <p14:creationId xmlns:p14="http://schemas.microsoft.com/office/powerpoint/2010/main" val="24450390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U Passata" pitchFamily="34" charset="0"/>
        <a:ea typeface="+mn-ea"/>
        <a:cs typeface="Arial" charset="0"/>
      </a:defRPr>
    </a:lvl1pPr>
    <a:lvl2pPr marL="60949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2pPr>
    <a:lvl3pPr marL="1218987" algn="l" rtl="0" eaLnBrk="0" fontAlgn="base" hangingPunct="0">
      <a:spcBef>
        <a:spcPct val="30000"/>
      </a:spcBef>
      <a:spcAft>
        <a:spcPct val="0"/>
      </a:spcAft>
      <a:defRPr sz="1600" kern="1200">
        <a:solidFill>
          <a:schemeClr val="tx1"/>
        </a:solidFill>
        <a:latin typeface="AU Passata" pitchFamily="34" charset="0"/>
        <a:ea typeface="+mn-ea"/>
        <a:cs typeface="Arial" charset="0"/>
      </a:defRPr>
    </a:lvl3pPr>
    <a:lvl4pPr marL="1828480" algn="l" rtl="0" eaLnBrk="0" fontAlgn="base" hangingPunct="0">
      <a:spcBef>
        <a:spcPct val="30000"/>
      </a:spcBef>
      <a:spcAft>
        <a:spcPct val="0"/>
      </a:spcAft>
      <a:defRPr sz="1600" kern="1200">
        <a:solidFill>
          <a:schemeClr val="tx1"/>
        </a:solidFill>
        <a:latin typeface="AU Passata" pitchFamily="34" charset="0"/>
        <a:ea typeface="+mn-ea"/>
        <a:cs typeface="Arial" charset="0"/>
      </a:defRPr>
    </a:lvl4pPr>
    <a:lvl5pPr marL="2437973" algn="l" rtl="0" eaLnBrk="0" fontAlgn="base" hangingPunct="0">
      <a:spcBef>
        <a:spcPct val="30000"/>
      </a:spcBef>
      <a:spcAft>
        <a:spcPct val="0"/>
      </a:spcAft>
      <a:defRPr sz="1600" kern="1200">
        <a:solidFill>
          <a:schemeClr val="tx1"/>
        </a:solidFill>
        <a:latin typeface="AU Passata" pitchFamily="34" charset="0"/>
        <a:ea typeface="+mn-ea"/>
        <a:cs typeface="Arial" charset="0"/>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1</a:t>
            </a:fld>
            <a:endParaRPr lang="da-DK" dirty="0"/>
          </a:p>
        </p:txBody>
      </p:sp>
    </p:spTree>
    <p:extLst>
      <p:ext uri="{BB962C8B-B14F-4D97-AF65-F5344CB8AC3E}">
        <p14:creationId xmlns:p14="http://schemas.microsoft.com/office/powerpoint/2010/main" val="1449054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10</a:t>
            </a:fld>
            <a:endParaRPr lang="da-DK" dirty="0"/>
          </a:p>
        </p:txBody>
      </p:sp>
    </p:spTree>
    <p:extLst>
      <p:ext uri="{BB962C8B-B14F-4D97-AF65-F5344CB8AC3E}">
        <p14:creationId xmlns:p14="http://schemas.microsoft.com/office/powerpoint/2010/main" val="1835203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11</a:t>
            </a:fld>
            <a:endParaRPr lang="da-DK" dirty="0"/>
          </a:p>
        </p:txBody>
      </p:sp>
    </p:spTree>
    <p:extLst>
      <p:ext uri="{BB962C8B-B14F-4D97-AF65-F5344CB8AC3E}">
        <p14:creationId xmlns:p14="http://schemas.microsoft.com/office/powerpoint/2010/main" val="2182062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a:defRPr/>
            </a:pPr>
            <a:fld id="{72C160C3-3AB6-49C1-8001-AFDAD271EB5B}" type="slidenum">
              <a:rPr lang="da-DK" smtClean="0"/>
              <a:pPr>
                <a:defRPr/>
              </a:pPr>
              <a:t>13</a:t>
            </a:fld>
            <a:endParaRPr lang="da-DK" dirty="0"/>
          </a:p>
        </p:txBody>
      </p:sp>
    </p:spTree>
    <p:extLst>
      <p:ext uri="{BB962C8B-B14F-4D97-AF65-F5344CB8AC3E}">
        <p14:creationId xmlns:p14="http://schemas.microsoft.com/office/powerpoint/2010/main" val="2912830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72C160C3-3AB6-49C1-8001-AFDAD271EB5B}" type="slidenum">
              <a:rPr lang="da-DK" smtClean="0"/>
              <a:pPr>
                <a:defRPr/>
              </a:pPr>
              <a:t>15</a:t>
            </a:fld>
            <a:endParaRPr lang="da-DK" dirty="0"/>
          </a:p>
        </p:txBody>
      </p:sp>
    </p:spTree>
    <p:extLst>
      <p:ext uri="{BB962C8B-B14F-4D97-AF65-F5344CB8AC3E}">
        <p14:creationId xmlns:p14="http://schemas.microsoft.com/office/powerpoint/2010/main" val="415196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a:defRPr/>
            </a:pPr>
            <a:fld id="{72C160C3-3AB6-49C1-8001-AFDAD271EB5B}" type="slidenum">
              <a:rPr lang="en-GB"/>
              <a:pPr>
                <a:defRPr/>
              </a:pPr>
              <a:t>16</a:t>
            </a:fld>
            <a:endParaRPr lang="en-GB" dirty="0"/>
          </a:p>
        </p:txBody>
      </p:sp>
    </p:spTree>
    <p:extLst>
      <p:ext uri="{BB962C8B-B14F-4D97-AF65-F5344CB8AC3E}">
        <p14:creationId xmlns:p14="http://schemas.microsoft.com/office/powerpoint/2010/main" val="885271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2</a:t>
            </a:fld>
            <a:endParaRPr lang="da-DK" dirty="0"/>
          </a:p>
        </p:txBody>
      </p:sp>
    </p:spTree>
    <p:extLst>
      <p:ext uri="{BB962C8B-B14F-4D97-AF65-F5344CB8AC3E}">
        <p14:creationId xmlns:p14="http://schemas.microsoft.com/office/powerpoint/2010/main" val="404080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72C160C3-3AB6-49C1-8001-AFDAD271EB5B}" type="slidenum">
              <a:rPr lang="da-DK" smtClean="0"/>
              <a:pPr>
                <a:defRPr/>
              </a:pPr>
              <a:t>3</a:t>
            </a:fld>
            <a:endParaRPr lang="da-DK" dirty="0"/>
          </a:p>
        </p:txBody>
      </p:sp>
    </p:spTree>
    <p:extLst>
      <p:ext uri="{BB962C8B-B14F-4D97-AF65-F5344CB8AC3E}">
        <p14:creationId xmlns:p14="http://schemas.microsoft.com/office/powerpoint/2010/main" val="1333671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4</a:t>
            </a:fld>
            <a:endParaRPr lang="da-DK" dirty="0"/>
          </a:p>
        </p:txBody>
      </p:sp>
    </p:spTree>
    <p:extLst>
      <p:ext uri="{BB962C8B-B14F-4D97-AF65-F5344CB8AC3E}">
        <p14:creationId xmlns:p14="http://schemas.microsoft.com/office/powerpoint/2010/main" val="3652169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5</a:t>
            </a:fld>
            <a:endParaRPr lang="da-DK" dirty="0"/>
          </a:p>
        </p:txBody>
      </p:sp>
    </p:spTree>
    <p:extLst>
      <p:ext uri="{BB962C8B-B14F-4D97-AF65-F5344CB8AC3E}">
        <p14:creationId xmlns:p14="http://schemas.microsoft.com/office/powerpoint/2010/main" val="2471233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72C160C3-3AB6-49C1-8001-AFDAD271EB5B}" type="slidenum">
              <a:rPr lang="da-DK" smtClean="0"/>
              <a:pPr>
                <a:defRPr/>
              </a:pPr>
              <a:t>6</a:t>
            </a:fld>
            <a:endParaRPr lang="da-DK" dirty="0"/>
          </a:p>
        </p:txBody>
      </p:sp>
    </p:spTree>
    <p:extLst>
      <p:ext uri="{BB962C8B-B14F-4D97-AF65-F5344CB8AC3E}">
        <p14:creationId xmlns:p14="http://schemas.microsoft.com/office/powerpoint/2010/main" val="316356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7</a:t>
            </a:fld>
            <a:endParaRPr lang="da-DK" dirty="0"/>
          </a:p>
        </p:txBody>
      </p:sp>
    </p:spTree>
    <p:extLst>
      <p:ext uri="{BB962C8B-B14F-4D97-AF65-F5344CB8AC3E}">
        <p14:creationId xmlns:p14="http://schemas.microsoft.com/office/powerpoint/2010/main" val="339576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8</a:t>
            </a:fld>
            <a:endParaRPr lang="da-DK" dirty="0"/>
          </a:p>
        </p:txBody>
      </p:sp>
    </p:spTree>
    <p:extLst>
      <p:ext uri="{BB962C8B-B14F-4D97-AF65-F5344CB8AC3E}">
        <p14:creationId xmlns:p14="http://schemas.microsoft.com/office/powerpoint/2010/main" val="4041849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9B47C153-B997-4403-8BBB-B8656B5FB6C1}" type="slidenum">
              <a:rPr lang="da-DK" smtClean="0"/>
              <a:t>9</a:t>
            </a:fld>
            <a:endParaRPr lang="da-DK" dirty="0"/>
          </a:p>
        </p:txBody>
      </p:sp>
    </p:spTree>
    <p:extLst>
      <p:ext uri="{BB962C8B-B14F-4D97-AF65-F5344CB8AC3E}">
        <p14:creationId xmlns:p14="http://schemas.microsoft.com/office/powerpoint/2010/main" val="3733669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bin"/><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54" name="Farvet baggrund"/>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a:solidFill>
            <a:schemeClr val="tx2"/>
          </a:solidFill>
        </p:spPr>
      </p:pic>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5" name="TextBox 14"/>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33"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4"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3. september 2018</a:t>
            </a:r>
          </a:p>
        </p:txBody>
      </p:sp>
      <p:sp>
        <p:nvSpPr>
          <p:cNvPr id="36"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Lektor</a:t>
            </a:r>
          </a:p>
        </p:txBody>
      </p:sp>
      <p:sp>
        <p:nvSpPr>
          <p:cNvPr id="35"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37"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Marie Vejrup Nielsen</a:t>
            </a:r>
          </a:p>
        </p:txBody>
      </p:sp>
      <p:sp>
        <p:nvSpPr>
          <p:cNvPr id="39"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Institut for
Kultur og Samfund</a:t>
            </a:r>
          </a:p>
        </p:txBody>
      </p:sp>
      <p:pic>
        <p:nvPicPr>
          <p:cNvPr id="16" name="Au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753358258" name="SecondaryLogo"/>
          <p:cNvPicPr>
            <a:picLocks noChangeAspect="1"/>
          </p:cNvPicPr>
          <p:nvPr/>
        </p:nvPicPr>
        <p:blipFill>
          <a:blip r:embed="rId4">
            <a:extLst/>
          </a:blip>
          <a:stretch>
            <a:fillRect/>
          </a:stretch>
        </p:blipFill>
        <p:spPr>
          <a:xfrm>
            <a:off x="10206000" y="5997600"/>
            <a:ext cx="1658237" cy="558000"/>
          </a:xfrm>
          <a:prstGeom prst="rect">
            <a:avLst/>
          </a:prstGeom>
        </p:spPr>
      </p:pic>
      <p:pic>
        <p:nvPicPr>
          <p:cNvPr id="18" name="Billede stre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10-09-2018</a:t>
            </a:fld>
            <a:r>
              <a:rPr lang="da-DK" dirty="0"/>
              <a:t>03-09-2018</a:t>
            </a:r>
          </a:p>
        </p:txBody>
      </p:sp>
      <p:sp>
        <p:nvSpPr>
          <p:cNvPr id="3" name="Footer Placeholder 2" hidden="1"/>
          <p:cNvSpPr>
            <a:spLocks noGrp="1"/>
          </p:cNvSpPr>
          <p:nvPr>
            <p:ph type="ftr" sz="quarter" idx="11"/>
          </p:nvPr>
        </p:nvSpPr>
        <p:spPr/>
        <p:txBody>
          <a:bodyPr/>
          <a:lstStyle/>
          <a:p>
            <a:endParaRPr lang="da-DK"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26532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7" name="Picture Placeholder 2"/>
          <p:cNvSpPr>
            <a:spLocks noGrp="1"/>
          </p:cNvSpPr>
          <p:nvPr>
            <p:ph type="pic" sz="quarter" idx="13" hasCustomPrompt="1"/>
          </p:nvPr>
        </p:nvSpPr>
        <p:spPr>
          <a:xfrm>
            <a:off x="3168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5" name="Picture Placeholder 3"/>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10-09-2018</a:t>
            </a:fld>
            <a:r>
              <a:rPr lang="da-DK" dirty="0"/>
              <a:t>03-09-2018</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2260751815"/>
      </p:ext>
    </p:extLst>
  </p:cSld>
  <p:clrMapOvr>
    <a:masterClrMapping/>
  </p:clrMapOvr>
  <p:extLst mod="1">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pictures II">
    <p:spTree>
      <p:nvGrpSpPr>
        <p:cNvPr id="1" name=""/>
        <p:cNvGrpSpPr/>
        <p:nvPr/>
      </p:nvGrpSpPr>
      <p:grpSpPr>
        <a:xfrm>
          <a:off x="0" y="0"/>
          <a:ext cx="0" cy="0"/>
          <a:chOff x="0" y="0"/>
          <a:chExt cx="0" cy="0"/>
        </a:xfrm>
      </p:grpSpPr>
      <p:sp>
        <p:nvSpPr>
          <p:cNvPr id="5" name="Picture Placeholder 1"/>
          <p:cNvSpPr>
            <a:spLocks noGrp="1"/>
          </p:cNvSpPr>
          <p:nvPr>
            <p:ph type="pic" sz="quarter" idx="12"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4" name="Picture Placeholder 2"/>
          <p:cNvSpPr>
            <a:spLocks noGrp="1"/>
          </p:cNvSpPr>
          <p:nvPr>
            <p:ph type="pic" sz="quarter" idx="11" hasCustomPrompt="1"/>
          </p:nvPr>
        </p:nvSpPr>
        <p:spPr>
          <a:xfrm>
            <a:off x="6231600" y="316800"/>
            <a:ext cx="5644800" cy="2653200"/>
          </a:xfrm>
        </p:spPr>
        <p:txBody>
          <a:bodyPr/>
          <a:lstStyle>
            <a:lvl1pPr marL="0" indent="0">
              <a:buFontTx/>
              <a:buNone/>
              <a:defRPr b="0"/>
            </a:lvl1pPr>
          </a:lstStyle>
          <a:p>
            <a:r>
              <a:rPr lang="da-DK" dirty="0"/>
              <a:t>Click here and add image via Templafy Image Library</a:t>
            </a:r>
            <a:endParaRPr lang="da-DK"/>
          </a:p>
        </p:txBody>
      </p:sp>
      <p:sp>
        <p:nvSpPr>
          <p:cNvPr id="7" name="Picture Placeholder 3"/>
          <p:cNvSpPr>
            <a:spLocks noGrp="1"/>
          </p:cNvSpPr>
          <p:nvPr>
            <p:ph type="pic" sz="quarter" idx="13" hasCustomPrompt="1"/>
          </p:nvPr>
        </p:nvSpPr>
        <p:spPr>
          <a:xfrm>
            <a:off x="6231600" y="3237372"/>
            <a:ext cx="5644800" cy="2653200"/>
          </a:xfrm>
        </p:spPr>
        <p:txBody>
          <a:bodyPr/>
          <a:lstStyle>
            <a:lvl1pPr marL="0" indent="0">
              <a:buFontTx/>
              <a:buNone/>
              <a:defRPr b="0"/>
            </a:lvl1pPr>
          </a:lstStyle>
          <a:p>
            <a:r>
              <a:rPr lang="da-DK" dirty="0"/>
              <a:t>Click here and add image via Templafy Image Library</a:t>
            </a:r>
            <a:endParaRPr lang="da-DK"/>
          </a:p>
        </p:txBody>
      </p:sp>
      <p:sp>
        <p:nvSpPr>
          <p:cNvPr id="10" name="Slide Number Placeholder 9"/>
          <p:cNvSpPr>
            <a:spLocks noGrp="1"/>
          </p:cNvSpPr>
          <p:nvPr>
            <p:ph type="sldNum" sz="quarter" idx="16"/>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8" name="Date Placeholder 7" hidden="1"/>
          <p:cNvSpPr>
            <a:spLocks noGrp="1"/>
          </p:cNvSpPr>
          <p:nvPr>
            <p:ph type="dt" sz="half" idx="14"/>
          </p:nvPr>
        </p:nvSpPr>
        <p:spPr/>
        <p:txBody>
          <a:bodyPr/>
          <a:lstStyle/>
          <a:p>
            <a:fld id="{78417F83-4CBA-48F2-BAD0-783AE3701E32}" type="datetimeFigureOut">
              <a:rPr lang="da-DK" smtClean="0"/>
              <a:pPr/>
              <a:t>10-09-2018</a:t>
            </a:fld>
            <a:r>
              <a:rPr lang="da-DK" dirty="0"/>
              <a:t>03-09-2018</a:t>
            </a:r>
          </a:p>
        </p:txBody>
      </p:sp>
      <p:sp>
        <p:nvSpPr>
          <p:cNvPr id="9" name="Footer Placeholder 8" hidden="1"/>
          <p:cNvSpPr>
            <a:spLocks noGrp="1"/>
          </p:cNvSpPr>
          <p:nvPr>
            <p:ph type="ftr" sz="quarter" idx="15"/>
          </p:nvPr>
        </p:nvSpPr>
        <p:spPr/>
        <p:txBody>
          <a:bodyPr/>
          <a:lstStyle/>
          <a:p>
            <a:endParaRPr lang="da-DK" dirty="0"/>
          </a:p>
        </p:txBody>
      </p:sp>
    </p:spTree>
    <p:extLst>
      <p:ext uri="{BB962C8B-B14F-4D97-AF65-F5344CB8AC3E}">
        <p14:creationId xmlns:p14="http://schemas.microsoft.com/office/powerpoint/2010/main" val="93570263"/>
      </p:ext>
    </p:extLst>
  </p:cSld>
  <p:clrMapOvr>
    <a:masterClrMapping/>
  </p:clrMapOvr>
  <p:extLst mod="1">
    <p:ext uri="{DCECCB84-F9BA-43D5-87BE-67443E8EF086}">
      <p15:sldGuideLst xmlns:p15="http://schemas.microsoft.com/office/powerpoint/2012/main">
        <p15:guide id="1" pos="3922" userDrawn="1">
          <p15:clr>
            <a:srgbClr val="A4A3A4"/>
          </p15:clr>
        </p15:guide>
        <p15:guide id="2" pos="3755" userDrawn="1">
          <p15:clr>
            <a:srgbClr val="A4A3A4"/>
          </p15:clr>
        </p15:guide>
        <p15:guide id="3" orient="horz" pos="2039" userDrawn="1">
          <p15:clr>
            <a:srgbClr val="A4A3A4"/>
          </p15:clr>
        </p15:guide>
        <p15:guide id="4" orient="horz" pos="1872"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slide pictur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315913" y="315913"/>
            <a:ext cx="11557000" cy="6220354"/>
          </a:xfrm>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10-09-2018</a:t>
            </a:fld>
            <a:r>
              <a:rPr lang="da-DK" dirty="0"/>
              <a:t>03-09-2018</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534947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0" name="Slide Number Placeholder 9"/>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10-09-2018</a:t>
            </a:fld>
            <a:r>
              <a:rPr lang="da-DK" dirty="0"/>
              <a:t>03-09-2018</a:t>
            </a:r>
          </a:p>
        </p:txBody>
      </p:sp>
      <p:sp>
        <p:nvSpPr>
          <p:cNvPr id="8" name="Footer Placeholder 7" hidden="1"/>
          <p:cNvSpPr>
            <a:spLocks noGrp="1"/>
          </p:cNvSpPr>
          <p:nvPr>
            <p:ph type="ftr" sz="quarter" idx="14"/>
          </p:nvPr>
        </p:nvSpPr>
        <p:spPr/>
        <p:txBody>
          <a:bodyPr/>
          <a:lstStyle/>
          <a:p>
            <a:endParaRPr lang="da-DK" dirty="0"/>
          </a:p>
        </p:txBody>
      </p:sp>
      <p:sp>
        <p:nvSpPr>
          <p:cNvPr id="11" name="Text Placeholder 61"/>
          <p:cNvSpPr>
            <a:spLocks noGrp="1"/>
          </p:cNvSpPr>
          <p:nvPr>
            <p:ph type="body" sz="quarter" idx="16" hasCustomPrompt="1"/>
          </p:nvPr>
        </p:nvSpPr>
        <p:spPr>
          <a:xfrm>
            <a:off x="1845940" y="1412776"/>
            <a:ext cx="8496944" cy="3744416"/>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algn="ctr">
              <a:buFontTx/>
              <a:buNone/>
              <a:defRPr/>
            </a:lvl3pPr>
          </a:lstStyle>
          <a:p>
            <a:pPr lvl="0"/>
            <a:r>
              <a:rPr lang="da-DK" dirty="0"/>
              <a:t>Click to add Quote text, for next level ENTER and TAB</a:t>
            </a:r>
            <a:endParaRPr lang="da-DK"/>
          </a:p>
          <a:p>
            <a:pPr lvl="1"/>
            <a:r>
              <a:rPr lang="da-DK" dirty="0"/>
              <a:t>Second level</a:t>
            </a:r>
            <a:endParaRPr lang="da-DK"/>
          </a:p>
          <a:p>
            <a:pPr lvl="2"/>
            <a:endParaRPr lang="da-DK" dirty="0"/>
          </a:p>
        </p:txBody>
      </p:sp>
    </p:spTree>
    <p:extLst>
      <p:ext uri="{BB962C8B-B14F-4D97-AF65-F5344CB8AC3E}">
        <p14:creationId xmlns:p14="http://schemas.microsoft.com/office/powerpoint/2010/main" val="179614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Quote slide">
    <p:spTree>
      <p:nvGrpSpPr>
        <p:cNvPr id="1" name=""/>
        <p:cNvGrpSpPr/>
        <p:nvPr/>
      </p:nvGrpSpPr>
      <p:grpSpPr>
        <a:xfrm>
          <a:off x="0" y="0"/>
          <a:ext cx="0" cy="0"/>
          <a:chOff x="0" y="0"/>
          <a:chExt cx="0" cy="0"/>
        </a:xfrm>
      </p:grpSpPr>
      <p:sp>
        <p:nvSpPr>
          <p:cNvPr id="8" name="Hvid baggrund"/>
          <p:cNvSpPr/>
          <p:nvPr userDrawn="1"/>
        </p:nvSpPr>
        <p:spPr bwMode="auto">
          <a:xfrm>
            <a:off x="0" y="0"/>
            <a:ext cx="12188825" cy="5897563"/>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Title 1"/>
          <p:cNvSpPr>
            <a:spLocks noGrp="1"/>
          </p:cNvSpPr>
          <p:nvPr>
            <p:ph type="title"/>
          </p:nvPr>
        </p:nvSpPr>
        <p:spPr>
          <a:xfrm>
            <a:off x="315913" y="230400"/>
            <a:ext cx="11563200" cy="752400"/>
          </a:xfrm>
        </p:spPr>
        <p:txBody>
          <a:bodyPr anchor="t" anchorCtr="0"/>
          <a:lstStyle/>
          <a:p>
            <a:r>
              <a:rPr lang="da-DK" dirty="0"/>
              <a:t>Click to edit Master title style</a:t>
            </a:r>
            <a:endParaRPr lang="da-DK"/>
          </a:p>
        </p:txBody>
      </p:sp>
      <p:sp>
        <p:nvSpPr>
          <p:cNvPr id="7" name="Text Placeholder 2"/>
          <p:cNvSpPr>
            <a:spLocks noGrp="1"/>
          </p:cNvSpPr>
          <p:nvPr>
            <p:ph type="body" sz="quarter" idx="11" hasCustomPrompt="1"/>
          </p:nvPr>
        </p:nvSpPr>
        <p:spPr>
          <a:xfrm>
            <a:off x="2998068" y="1853461"/>
            <a:ext cx="6264696" cy="2725288"/>
          </a:xfrm>
        </p:spPr>
        <p:txBody>
          <a:bodyPr/>
          <a:lstStyle>
            <a:lvl1pPr marL="432000" indent="-432000" algn="ctr">
              <a:lnSpc>
                <a:spcPct val="107000"/>
              </a:lnSpc>
              <a:buSzPct val="250000"/>
              <a:buFontTx/>
              <a:buBlip>
                <a:blip r:embed="rId2"/>
              </a:buBlip>
              <a:defRPr sz="2800">
                <a:latin typeface="Georgia" panose="02040502050405020303" pitchFamily="18" charset="0"/>
              </a:defRPr>
            </a:lvl1pPr>
            <a:lvl2pPr marL="216000" indent="-216000" algn="ctr">
              <a:lnSpc>
                <a:spcPct val="99000"/>
              </a:lnSpc>
              <a:buFont typeface="Arial" panose="020B0604020202020204" pitchFamily="34" charset="0"/>
              <a:buChar char="-"/>
              <a:defRPr sz="2000" cap="all" baseline="0">
                <a:latin typeface="Georgia" panose="02040502050405020303" pitchFamily="18" charset="0"/>
              </a:defRPr>
            </a:lvl2pPr>
            <a:lvl3pPr marL="576000" indent="0">
              <a:buNone/>
              <a:defRPr/>
            </a:lvl3pPr>
          </a:lstStyle>
          <a:p>
            <a:pPr lvl="0"/>
            <a:r>
              <a:rPr lang="da-DK" dirty="0"/>
              <a:t>Click to add Quote text, for next level ENTER and TAB</a:t>
            </a:r>
            <a:endParaRPr lang="da-DK"/>
          </a:p>
          <a:p>
            <a:pPr lvl="1"/>
            <a:r>
              <a:rPr lang="da-DK" dirty="0"/>
              <a:t>Second level</a:t>
            </a:r>
            <a:endParaRPr lang="da-DK"/>
          </a:p>
        </p:txBody>
      </p:sp>
      <p:sp>
        <p:nvSpPr>
          <p:cNvPr id="11" name="Slide Number Placeholder 10"/>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10-09-2018</a:t>
            </a:fld>
            <a:r>
              <a:rPr lang="da-DK" dirty="0"/>
              <a:t>03-09-2018</a:t>
            </a:r>
          </a:p>
        </p:txBody>
      </p:sp>
      <p:sp>
        <p:nvSpPr>
          <p:cNvPr id="10" name="Footer Placeholder 9"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14951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slide content">
    <p:spTree>
      <p:nvGrpSpPr>
        <p:cNvPr id="1" name=""/>
        <p:cNvGrpSpPr/>
        <p:nvPr/>
      </p:nvGrpSpPr>
      <p:grpSpPr>
        <a:xfrm>
          <a:off x="0" y="0"/>
          <a:ext cx="0" cy="0"/>
          <a:chOff x="0" y="0"/>
          <a:chExt cx="0" cy="0"/>
        </a:xfrm>
      </p:grpSpPr>
      <p:sp>
        <p:nvSpPr>
          <p:cNvPr id="5" name="Content Placeholder 1"/>
          <p:cNvSpPr>
            <a:spLocks noGrp="1"/>
          </p:cNvSpPr>
          <p:nvPr>
            <p:ph sz="quarter" idx="12"/>
          </p:nvPr>
        </p:nvSpPr>
        <p:spPr>
          <a:xfrm>
            <a:off x="328613" y="328612"/>
            <a:ext cx="11550650" cy="6213475"/>
          </a:xfrm>
        </p:spPr>
        <p:txBody>
          <a:body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8" name="Slide Number Placeholder 7"/>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3"/>
          </p:nvPr>
        </p:nvSpPr>
        <p:spPr/>
        <p:txBody>
          <a:bodyPr/>
          <a:lstStyle/>
          <a:p>
            <a:fld id="{78417F83-4CBA-48F2-BAD0-783AE3701E32}" type="datetimeFigureOut">
              <a:rPr lang="da-DK" smtClean="0"/>
              <a:pPr/>
              <a:t>10-09-2018</a:t>
            </a:fld>
            <a:r>
              <a:rPr lang="da-DK" dirty="0"/>
              <a:t>03-09-2018</a:t>
            </a:r>
          </a:p>
        </p:txBody>
      </p:sp>
      <p:sp>
        <p:nvSpPr>
          <p:cNvPr id="7" name="Footer Placeholder 6"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78156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Click to edit Master title style</a:t>
            </a:r>
            <a:endParaRPr lang="da-DK"/>
          </a:p>
        </p:txBody>
      </p:sp>
      <p:sp>
        <p:nvSpPr>
          <p:cNvPr id="6" name="TextBox 5"/>
          <p:cNvSpPr txBox="1"/>
          <p:nvPr userDrawn="1"/>
        </p:nvSpPr>
        <p:spPr>
          <a:xfrm>
            <a:off x="-2160355" y="1022476"/>
            <a:ext cx="2012649" cy="473425"/>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Light</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10-09-2018</a:t>
            </a:fld>
            <a:r>
              <a:rPr lang="da-DK" dirty="0"/>
              <a:t>03-09-2018</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Rectangle 2"/>
          <p:cNvSpPr/>
          <p:nvPr userDrawn="1"/>
        </p:nvSpPr>
        <p:spPr bwMode="auto">
          <a:xfrm>
            <a:off x="765820" y="1340768"/>
            <a:ext cx="1224136" cy="504056"/>
          </a:xfrm>
          <a:prstGeom prst="rect">
            <a:avLst/>
          </a:prstGeom>
          <a:solidFill>
            <a:schemeClr val="bg1"/>
          </a:solidFill>
          <a:ln w="1778"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5" name="Slide Number Placeholder 4"/>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10-09-2018</a:t>
            </a:fld>
            <a:r>
              <a:rPr lang="da-DK" dirty="0"/>
              <a:t>03-09-2018</a:t>
            </a:r>
          </a:p>
        </p:txBody>
      </p:sp>
      <p:sp>
        <p:nvSpPr>
          <p:cNvPr id="4" name="Footer Placeholder 3" hidden="1"/>
          <p:cNvSpPr>
            <a:spLocks noGrp="1"/>
          </p:cNvSpPr>
          <p:nvPr>
            <p:ph type="ftr" sz="quarter" idx="11"/>
          </p:nvPr>
        </p:nvSpPr>
        <p:spPr/>
        <p:txBody>
          <a:bodyPr/>
          <a:lstStyle/>
          <a:p>
            <a:endParaRPr lang="da-DK"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nd slide Logo">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pic>
        <p:nvPicPr>
          <p:cNvPr id="6"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776" y="2163364"/>
            <a:ext cx="2531272" cy="2531272"/>
          </a:xfrm>
          <a:prstGeom prst="rect">
            <a:avLst/>
          </a:prstGeom>
        </p:spPr>
      </p:pic>
      <p:sp>
        <p:nvSpPr>
          <p:cNvPr id="5" name="Date Placeholder 4" hidden="1"/>
          <p:cNvSpPr>
            <a:spLocks noGrp="1"/>
          </p:cNvSpPr>
          <p:nvPr>
            <p:ph type="dt" sz="half" idx="10"/>
          </p:nvPr>
        </p:nvSpPr>
        <p:spPr/>
        <p:txBody>
          <a:bodyPr/>
          <a:lstStyle/>
          <a:p>
            <a:fld id="{78417F83-4CBA-48F2-BAD0-783AE3701E32}" type="datetimeFigureOut">
              <a:rPr lang="da-DK" smtClean="0"/>
              <a:pPr/>
              <a:t>10-09-2018</a:t>
            </a:fld>
            <a:r>
              <a:rPr lang="da-DK" dirty="0"/>
              <a:t>03-09-2018</a:t>
            </a:r>
          </a:p>
        </p:txBody>
      </p:sp>
      <p:sp>
        <p:nvSpPr>
          <p:cNvPr id="7" name="Footer Placeholder 6" hidden="1"/>
          <p:cNvSpPr>
            <a:spLocks noGrp="1"/>
          </p:cNvSpPr>
          <p:nvPr>
            <p:ph type="ftr" sz="quarter" idx="11"/>
          </p:nvPr>
        </p:nvSpPr>
        <p:spPr/>
        <p:txBody>
          <a:bodyPr/>
          <a:lstStyle/>
          <a:p>
            <a:endParaRPr lang="da-DK" dirty="0"/>
          </a:p>
        </p:txBody>
      </p:sp>
      <p:sp>
        <p:nvSpPr>
          <p:cNvPr id="9"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379744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16"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 name="Pladsholder til tekst 2"/>
          <p:cNvSpPr txBox="1">
            <a:spLocks/>
          </p:cNvSpPr>
          <p:nvPr userDrawn="1"/>
        </p:nvSpPr>
        <p:spPr>
          <a:xfrm>
            <a:off x="1090914" y="2098689"/>
            <a:ext cx="12745416"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a:solidFill>
                  <a:schemeClr val="accent6"/>
                </a:solidFill>
                <a:latin typeface="AU Peto" panose="040C0B07020602020301" pitchFamily="82" charset="0"/>
              </a:rPr>
              <a:t>Aarhus</a:t>
            </a:r>
            <a:endParaRPr lang="da-DK"/>
          </a:p>
        </p:txBody>
      </p:sp>
      <p:sp>
        <p:nvSpPr>
          <p:cNvPr id="6" name="Pladsholder til tekst 2"/>
          <p:cNvSpPr txBox="1">
            <a:spLocks/>
          </p:cNvSpPr>
          <p:nvPr userDrawn="1"/>
        </p:nvSpPr>
        <p:spPr>
          <a:xfrm>
            <a:off x="7439540" y="2093600"/>
            <a:ext cx="4356484"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nSpc>
                <a:spcPct val="85000"/>
              </a:lnSpc>
            </a:pPr>
            <a:r>
              <a:rPr lang="da-DK" sz="10000" kern="0" dirty="0" err="1">
                <a:solidFill>
                  <a:schemeClr val="bg1"/>
                </a:solidFill>
                <a:latin typeface="AU Peto" panose="040C0B07020602020301" pitchFamily="82" charset="0"/>
              </a:rPr>
              <a:t>uni</a:t>
            </a:r>
            <a:endParaRPr lang="da-DK" sz="10000" kern="0" dirty="0">
              <a:solidFill>
                <a:schemeClr val="bg1"/>
              </a:solidFill>
              <a:latin typeface="AU Peto" panose="040C0B07020602020301" pitchFamily="82" charset="0"/>
            </a:endParaRPr>
          </a:p>
        </p:txBody>
      </p:sp>
      <p:sp>
        <p:nvSpPr>
          <p:cNvPr id="7" name="Pladsholder til tekst 2"/>
          <p:cNvSpPr txBox="1">
            <a:spLocks/>
          </p:cNvSpPr>
          <p:nvPr userDrawn="1"/>
        </p:nvSpPr>
        <p:spPr>
          <a:xfrm>
            <a:off x="1881492" y="3428550"/>
            <a:ext cx="9289032" cy="1329861"/>
          </a:xfrm>
          <a:prstGeom prst="rect">
            <a:avLst/>
          </a:prstGeom>
        </p:spPr>
        <p:txBody>
          <a:bodyPr wrap="square" lIns="0" tIns="0" rIns="0" bIns="21600">
            <a:spAutoFit/>
          </a:bodyPr>
          <a:lstStyle>
            <a:lvl1pPr marL="0" indent="0" algn="l" rtl="0" eaLnBrk="1" fontAlgn="base" hangingPunct="1">
              <a:lnSpc>
                <a:spcPct val="95000"/>
              </a:lnSpc>
              <a:spcBef>
                <a:spcPts val="600"/>
              </a:spcBef>
              <a:spcAft>
                <a:spcPct val="0"/>
              </a:spcAft>
              <a:buClr>
                <a:schemeClr val="accent3"/>
              </a:buClr>
              <a:buSzPct val="75000"/>
              <a:buFont typeface="Wingdings 3" pitchFamily="18" charset="2"/>
              <a:buNone/>
              <a:defRPr sz="2200">
                <a:solidFill>
                  <a:schemeClr val="bg1"/>
                </a:solidFill>
                <a:latin typeface="AU Peto" panose="040C0B07020602020301" pitchFamily="82" charset="0"/>
                <a:ea typeface="AU Peto" panose="040C0B07020602020301" pitchFamily="82" charset="0"/>
                <a:cs typeface="+mn-cs"/>
              </a:defRPr>
            </a:lvl1pPr>
            <a:lvl2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2pPr>
            <a:lvl3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3pPr>
            <a:lvl4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4pPr>
            <a:lvl5pPr marL="324000" indent="-324000" algn="l" rtl="0" eaLnBrk="1" fontAlgn="base" hangingPunct="1">
              <a:lnSpc>
                <a:spcPct val="95000"/>
              </a:lnSpc>
              <a:spcBef>
                <a:spcPts val="600"/>
              </a:spcBef>
              <a:spcAft>
                <a:spcPct val="0"/>
              </a:spcAft>
              <a:buClr>
                <a:schemeClr val="accent3"/>
              </a:buClr>
              <a:buSzPct val="75000"/>
              <a:buFont typeface="Wingdings 3" pitchFamily="18" charset="2"/>
              <a:buChar char="u"/>
              <a:defRPr sz="1600">
                <a:solidFill>
                  <a:srgbClr val="000000"/>
                </a:solidFill>
                <a:latin typeface="+mn-lt"/>
              </a:defRPr>
            </a:lvl5pPr>
            <a:lvl6pPr marL="13525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6pPr>
            <a:lvl7pPr marL="18097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7pPr>
            <a:lvl8pPr marL="22669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8pPr>
            <a:lvl9pPr marL="2724150" indent="-176213" algn="l" rtl="0" eaLnBrk="1" fontAlgn="base" hangingPunct="1">
              <a:lnSpc>
                <a:spcPct val="99000"/>
              </a:lnSpc>
              <a:spcBef>
                <a:spcPct val="20000"/>
              </a:spcBef>
              <a:spcAft>
                <a:spcPct val="0"/>
              </a:spcAft>
              <a:buFont typeface="AU Passata" pitchFamily="34" charset="0"/>
              <a:buChar char="›"/>
              <a:defRPr sz="1600">
                <a:solidFill>
                  <a:schemeClr val="bg2"/>
                </a:solidFill>
                <a:latin typeface="+mn-lt"/>
              </a:defRPr>
            </a:lvl9pPr>
          </a:lstStyle>
          <a:p>
            <a:pPr algn="ctr">
              <a:lnSpc>
                <a:spcPct val="85000"/>
              </a:lnSpc>
            </a:pPr>
            <a:r>
              <a:rPr lang="da-DK" sz="10000" kern="0" dirty="0" err="1">
                <a:solidFill>
                  <a:schemeClr val="bg1"/>
                </a:solidFill>
                <a:latin typeface="AU Peto" panose="040C0B07020602020301" pitchFamily="82" charset="0"/>
              </a:rPr>
              <a:t>versiet</a:t>
            </a:r>
            <a:endParaRPr lang="da-DK" sz="10000" dirty="0">
              <a:solidFill>
                <a:schemeClr val="bg1"/>
              </a:solidFill>
              <a:latin typeface="AU Peto" panose="040C0B07020602020301" pitchFamily="82" charset="0"/>
            </a:endParaRPr>
          </a:p>
        </p:txBody>
      </p:sp>
      <p:sp>
        <p:nvSpPr>
          <p:cNvPr id="8"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10-09-2018</a:t>
            </a:fld>
            <a:r>
              <a:rPr lang="da-DK" dirty="0"/>
              <a:t>03-09-2018</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92624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text">
    <p:spTree>
      <p:nvGrpSpPr>
        <p:cNvPr id="1" name=""/>
        <p:cNvGrpSpPr/>
        <p:nvPr/>
      </p:nvGrpSpPr>
      <p:grpSpPr>
        <a:xfrm>
          <a:off x="0" y="0"/>
          <a:ext cx="0" cy="0"/>
          <a:chOff x="0" y="0"/>
          <a:chExt cx="0" cy="0"/>
        </a:xfrm>
      </p:grpSpPr>
      <p:sp>
        <p:nvSpPr>
          <p:cNvPr id="21"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19" name="White Top Rectangle"/>
          <p:cNvSpPr>
            <a:spLocks noChangeArrowheads="1"/>
          </p:cNvSpPr>
          <p:nvPr userDrawn="1"/>
        </p:nvSpPr>
        <p:spPr bwMode="auto">
          <a:xfrm>
            <a:off x="985838" y="3443622"/>
            <a:ext cx="648000" cy="46800"/>
          </a:xfrm>
          <a:prstGeom prst="rect">
            <a:avLst/>
          </a:prstGeom>
          <a:solidFill>
            <a:schemeClr val="bg1"/>
          </a:solidFill>
          <a:ln w="9525">
            <a:noFill/>
            <a:miter lim="800000"/>
            <a:headEnd/>
            <a:tailEnd/>
          </a:ln>
          <a:effectLst/>
        </p:spPr>
        <p:txBody>
          <a:bodyPr wrap="none" anchor="ctr"/>
          <a:lstStyle/>
          <a:p>
            <a:pPr>
              <a:defRPr/>
            </a:pPr>
            <a:endParaRPr lang="da-DK" sz="4799" dirty="0"/>
          </a:p>
        </p:txBody>
      </p:sp>
      <p:sp>
        <p:nvSpPr>
          <p:cNvPr id="34819" name="Title 1"/>
          <p:cNvSpPr>
            <a:spLocks noGrp="1" noChangeArrowheads="1"/>
          </p:cNvSpPr>
          <p:nvPr>
            <p:ph type="ctrTitle"/>
          </p:nvPr>
        </p:nvSpPr>
        <p:spPr>
          <a:xfrm>
            <a:off x="981844" y="1520315"/>
            <a:ext cx="9543307" cy="1779553"/>
          </a:xfrm>
        </p:spPr>
        <p:txBody>
          <a:bodyPr wrap="square" anchor="b" anchorCtr="0">
            <a:no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4" name="Text Placeholder 3"/>
          <p:cNvSpPr>
            <a:spLocks noGrp="1"/>
          </p:cNvSpPr>
          <p:nvPr>
            <p:ph type="body" sz="quarter" idx="11"/>
          </p:nvPr>
        </p:nvSpPr>
        <p:spPr>
          <a:xfrm>
            <a:off x="985838" y="3715431"/>
            <a:ext cx="7161212" cy="1746085"/>
          </a:xfrm>
        </p:spPr>
        <p:txBody>
          <a:bodyPr/>
          <a:lstStyle>
            <a:lvl1pPr marL="0" indent="0">
              <a:lnSpc>
                <a:spcPct val="101000"/>
              </a:lnSpc>
              <a:buFontTx/>
              <a:buNone/>
              <a:defRPr sz="27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Click to edit Master text styles</a:t>
            </a:r>
            <a:endParaRPr lang="da-DK"/>
          </a:p>
        </p:txBody>
      </p:sp>
      <p:sp>
        <p:nvSpPr>
          <p:cNvPr id="22" name="TextBox 21"/>
          <p:cNvSpPr txBox="1"/>
          <p:nvPr userDrawn="1"/>
        </p:nvSpPr>
        <p:spPr>
          <a:xfrm>
            <a:off x="-2160355" y="2132856"/>
            <a:ext cx="2012649" cy="738664"/>
          </a:xfrm>
          <a:prstGeom prst="rect">
            <a:avLst/>
          </a:prstGeom>
          <a:noFill/>
        </p:spPr>
        <p:txBody>
          <a:bodyPr wrap="square" lIns="0" tIns="0" rIns="0" bIns="0" rtlCol="0">
            <a:noAutofit/>
          </a:bodyPr>
          <a:lstStyle/>
          <a:p>
            <a:pPr algn="r">
              <a:lnSpc>
                <a:spcPct val="100000"/>
              </a:lnSpc>
            </a:pPr>
            <a:r>
              <a:rPr lang="da-DK" sz="1000" noProof="1">
                <a:solidFill>
                  <a:schemeClr val="tx1">
                    <a:lumMod val="75000"/>
                    <a:lumOff val="25000"/>
                  </a:schemeClr>
                </a:solidFill>
              </a:rPr>
              <a:t>Ændr 2. linje i overskriften </a:t>
            </a:r>
            <a:r>
              <a:rPr lang="en-GB" sz="1000" noProof="1">
                <a:solidFill>
                  <a:schemeClr val="tx1">
                    <a:lumMod val="75000"/>
                    <a:lumOff val="25000"/>
                  </a:schemeClr>
                </a:solidFill>
              </a:rPr>
              <a:t/>
            </a:r>
            <a:br>
              <a:rPr lang="en-GB" sz="1000" noProof="1">
                <a:solidFill>
                  <a:schemeClr val="tx1">
                    <a:lumMod val="75000"/>
                    <a:lumOff val="25000"/>
                  </a:schemeClr>
                </a:solidFill>
              </a:rPr>
            </a:br>
            <a:r>
              <a:rPr lang="da-DK" sz="1000" noProof="1">
                <a:solidFill>
                  <a:schemeClr val="tx1">
                    <a:lumMod val="75000"/>
                    <a:lumOff val="25000"/>
                  </a:schemeClr>
                </a:solidFill>
              </a:rPr>
              <a:t>til AU Passata bold</a:t>
            </a:r>
            <a:endParaRPr lang="da-DK" sz="4799" dirty="0"/>
          </a:p>
        </p:txBody>
      </p:sp>
      <p:sp>
        <p:nvSpPr>
          <p:cNvPr id="38"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43"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Institut for
Kultur og Samfund</a:t>
            </a:r>
          </a:p>
        </p:txBody>
      </p:sp>
      <p:sp>
        <p:nvSpPr>
          <p:cNvPr id="39"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3. september 2018</a:t>
            </a:r>
          </a:p>
        </p:txBody>
      </p:sp>
      <p:sp>
        <p:nvSpPr>
          <p:cNvPr id="41"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Lektor</a:t>
            </a:r>
          </a:p>
        </p:txBody>
      </p:sp>
      <p:sp>
        <p:nvSpPr>
          <p:cNvPr id="40"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42"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Marie Vejrup Nielsen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stre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633681464" name="SecondaryLogo"/>
          <p:cNvPicPr>
            <a:picLocks noChangeAspect="1"/>
          </p:cNvPicPr>
          <p:nvPr/>
        </p:nvPicPr>
        <p:blipFill>
          <a:blip r:embed="rId4">
            <a:extLst/>
          </a:blip>
          <a:stretch>
            <a:fillRect/>
          </a:stretch>
        </p:blipFill>
        <p:spPr>
          <a:xfrm>
            <a:off x="10206000" y="5997600"/>
            <a:ext cx="1658237" cy="558000"/>
          </a:xfrm>
          <a:prstGeom prst="rect">
            <a:avLst/>
          </a:prstGeom>
        </p:spPr>
      </p:pic>
      <p:sp>
        <p:nvSpPr>
          <p:cNvPr id="5" name="Slide Number Placeholder 4"/>
          <p:cNvSpPr>
            <a:spLocks noGrp="1"/>
          </p:cNvSpPr>
          <p:nvPr>
            <p:ph type="sldNum" sz="quarter" idx="14"/>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2"/>
          </p:nvPr>
        </p:nvSpPr>
        <p:spPr/>
        <p:txBody>
          <a:bodyPr/>
          <a:lstStyle/>
          <a:p>
            <a:fld id="{78417F83-4CBA-48F2-BAD0-783AE3701E32}" type="datetimeFigureOut">
              <a:rPr lang="da-DK" smtClean="0"/>
              <a:pPr/>
              <a:t>10-09-2018</a:t>
            </a:fld>
            <a:r>
              <a:rPr lang="da-DK" dirty="0"/>
              <a:t>03-09-2018</a:t>
            </a:r>
          </a:p>
        </p:txBody>
      </p:sp>
      <p:sp>
        <p:nvSpPr>
          <p:cNvPr id="3" name="Footer Placeholder 2"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1127008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Aarhus Universitet">
    <p:bg>
      <p:bgPr>
        <a:solidFill>
          <a:schemeClr val="bg1"/>
        </a:solidFill>
        <a:effectLst/>
      </p:bgPr>
    </p:bg>
    <p:spTree>
      <p:nvGrpSpPr>
        <p:cNvPr id="1" name=""/>
        <p:cNvGrpSpPr/>
        <p:nvPr/>
      </p:nvGrpSpPr>
      <p:grpSpPr>
        <a:xfrm>
          <a:off x="0" y="0"/>
          <a:ext cx="0" cy="0"/>
          <a:chOff x="0" y="0"/>
          <a:chExt cx="0" cy="0"/>
        </a:xfrm>
      </p:grpSpPr>
      <p:sp>
        <p:nvSpPr>
          <p:cNvPr id="8"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5" name="LAN_AUWBreak"/>
          <p:cNvSpPr/>
          <p:nvPr userDrawn="1"/>
        </p:nvSpPr>
        <p:spPr bwMode="auto">
          <a:xfrm>
            <a:off x="6022613" y="2804400"/>
            <a:ext cx="65" cy="757567"/>
          </a:xfrm>
          <a:prstGeom prst="rect">
            <a:avLst/>
          </a:prstGeom>
          <a:noFill/>
          <a:ln w="1778" cap="flat" cmpd="sng" algn="ctr">
            <a:noFill/>
            <a:prstDash val="solid"/>
            <a:round/>
            <a:headEnd type="none" w="med" len="med"/>
            <a:tailEnd type="none" w="med" len="med"/>
          </a:ln>
          <a:effectLst/>
        </p:spPr>
        <p:txBody>
          <a:bodyPr vert="horz" wrap="none" lIns="0" tIns="183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4000" b="0" i="0" u="none" strike="noStrike" cap="all" normalizeH="0" baseline="0" noProof="1">
                <a:ln>
                  <a:noFill/>
                </a:ln>
                <a:solidFill>
                  <a:schemeClr val="bg1"/>
                </a:solidFill>
                <a:effectLst/>
                <a:latin typeface="AU Passata" pitchFamily="34" charset="0"/>
              </a:rPr>
              <a:t>Aarhus 
Universitet</a:t>
            </a:r>
          </a:p>
        </p:txBody>
      </p:sp>
      <p:pic>
        <p:nvPicPr>
          <p:cNvPr id="6" name="Logo whit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18268" y="2864711"/>
            <a:ext cx="2228400" cy="1116990"/>
          </a:xfrm>
          <a:prstGeom prst="rect">
            <a:avLst/>
          </a:prstGeom>
        </p:spPr>
      </p:pic>
      <p:sp>
        <p:nvSpPr>
          <p:cNvPr id="7" name="Date Placeholder 4" hidden="1"/>
          <p:cNvSpPr>
            <a:spLocks noGrp="1"/>
          </p:cNvSpPr>
          <p:nvPr>
            <p:ph type="dt" sz="half" idx="10"/>
          </p:nvPr>
        </p:nvSpPr>
        <p:spPr>
          <a:xfrm>
            <a:off x="0" y="7020000"/>
            <a:ext cx="0" cy="0"/>
          </a:xfrm>
        </p:spPr>
        <p:txBody>
          <a:bodyPr/>
          <a:lstStyle/>
          <a:p>
            <a:fld id="{78417F83-4CBA-48F2-BAD0-783AE3701E32}" type="datetimeFigureOut">
              <a:rPr lang="da-DK" smtClean="0"/>
              <a:pPr/>
              <a:t>10-09-2018</a:t>
            </a:fld>
            <a:r>
              <a:rPr lang="da-DK" dirty="0"/>
              <a:t>03-09-2018</a:t>
            </a:r>
          </a:p>
        </p:txBody>
      </p:sp>
      <p:sp>
        <p:nvSpPr>
          <p:cNvPr id="9" name="Footer Placeholder 6" hidden="1"/>
          <p:cNvSpPr>
            <a:spLocks noGrp="1"/>
          </p:cNvSpPr>
          <p:nvPr>
            <p:ph type="ftr" sz="quarter" idx="11"/>
          </p:nvPr>
        </p:nvSpPr>
        <p:spPr>
          <a:xfrm>
            <a:off x="0" y="7020000"/>
            <a:ext cx="0" cy="0"/>
          </a:xfrm>
        </p:spPr>
        <p:txBody>
          <a:bodyPr/>
          <a:lstStyle/>
          <a:p>
            <a:endParaRPr lang="da-DK" dirty="0"/>
          </a:p>
        </p:txBody>
      </p:sp>
      <p:sp>
        <p:nvSpPr>
          <p:cNvPr id="10" name="Slide Number Placeholder 8" hidden="1"/>
          <p:cNvSpPr>
            <a:spLocks noGrp="1"/>
          </p:cNvSpPr>
          <p:nvPr>
            <p:ph type="sldNum" sz="quarter" idx="12"/>
          </p:nvPr>
        </p:nvSpPr>
        <p:spPr>
          <a:xfrm>
            <a:off x="0" y="7020000"/>
            <a:ext cx="0" cy="461665"/>
          </a:xfrm>
        </p:spPr>
        <p:txBody>
          <a:bodyPr/>
          <a:lstStyle>
            <a:lvl1pPr>
              <a:defRPr sz="100">
                <a:noFill/>
              </a:defRPr>
            </a:lvl1pPr>
          </a:lstStyle>
          <a:p>
            <a:pPr>
              <a:defRPr/>
            </a:pPr>
            <a:fld id="{E90C1E0A-682D-40DC-B1EA-26C007FDC330}" type="slidenum">
              <a:rPr lang="da-DK" smtClean="0"/>
              <a:pPr>
                <a:defRPr/>
              </a:pPr>
              <a:t>‹nr.›</a:t>
            </a:fld>
            <a:endParaRPr lang="da-DK" dirty="0"/>
          </a:p>
        </p:txBody>
      </p:sp>
    </p:spTree>
    <p:extLst>
      <p:ext uri="{BB962C8B-B14F-4D97-AF65-F5344CB8AC3E}">
        <p14:creationId xmlns:p14="http://schemas.microsoft.com/office/powerpoint/2010/main" val="4128896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162" y="2130426"/>
            <a:ext cx="10360501" cy="1470025"/>
          </a:xfrm>
        </p:spPr>
        <p:txBody>
          <a:bodyPr/>
          <a:lstStyle/>
          <a:p>
            <a:r>
              <a:rPr lang="da-DK" dirty="0" smtClean="0"/>
              <a:t>Klik for at redigere i master</a:t>
            </a:r>
            <a:endParaRPr lang="da-DK" dirty="0"/>
          </a:p>
        </p:txBody>
      </p:sp>
      <p:sp>
        <p:nvSpPr>
          <p:cNvPr id="3" name="Undertitel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da-DK" dirty="0" smtClean="0"/>
              <a:t>Klik for at redigere i master</a:t>
            </a:r>
            <a:endParaRPr lang="da-DK" dirty="0"/>
          </a:p>
        </p:txBody>
      </p:sp>
      <p:sp>
        <p:nvSpPr>
          <p:cNvPr id="4" name="Pladsholder til dato 3"/>
          <p:cNvSpPr>
            <a:spLocks noGrp="1"/>
          </p:cNvSpPr>
          <p:nvPr>
            <p:ph type="dt" sz="half" idx="10"/>
          </p:nvPr>
        </p:nvSpPr>
        <p:spPr>
          <a:xfrm>
            <a:off x="609441" y="6356351"/>
            <a:ext cx="2844059" cy="365125"/>
          </a:xfrm>
          <a:prstGeom prst="rect">
            <a:avLst/>
          </a:prstGeom>
        </p:spPr>
        <p:txBody>
          <a:bodyPr/>
          <a:lstStyle/>
          <a:p>
            <a:fld id="{F0768AF6-50B6-4A41-A961-1496E21FC92A}" type="datetime1">
              <a:rPr lang="da-DK" smtClean="0"/>
              <a:t>10-09-2018</a:t>
            </a:fld>
            <a:endParaRPr lang="da-DK" dirty="0"/>
          </a:p>
        </p:txBody>
      </p:sp>
      <p:sp>
        <p:nvSpPr>
          <p:cNvPr id="5" name="Pladsholder til sidefod 4"/>
          <p:cNvSpPr>
            <a:spLocks noGrp="1"/>
          </p:cNvSpPr>
          <p:nvPr>
            <p:ph type="ftr" sz="quarter" idx="11"/>
          </p:nvPr>
        </p:nvSpPr>
        <p:spPr>
          <a:xfrm>
            <a:off x="4164515" y="6356351"/>
            <a:ext cx="3859795" cy="365125"/>
          </a:xfrm>
          <a:prstGeom prst="rect">
            <a:avLst/>
          </a:prstGeom>
        </p:spPr>
        <p:txBody>
          <a:bodyPr/>
          <a:lstStyle/>
          <a:p>
            <a:endParaRPr lang="da-DK" dirty="0"/>
          </a:p>
        </p:txBody>
      </p:sp>
      <p:sp>
        <p:nvSpPr>
          <p:cNvPr id="6" name="Pladsholder til diasnummer 5"/>
          <p:cNvSpPr>
            <a:spLocks noGrp="1"/>
          </p:cNvSpPr>
          <p:nvPr>
            <p:ph type="sldNum" sz="quarter" idx="12"/>
          </p:nvPr>
        </p:nvSpPr>
        <p:spPr>
          <a:xfrm>
            <a:off x="11807992" y="6581497"/>
            <a:ext cx="252000" cy="153888"/>
          </a:xfrm>
        </p:spPr>
        <p:txBody>
          <a:bodyPr/>
          <a:lstStyle/>
          <a:p>
            <a:fld id="{D724D54B-CC77-4E99-9CE2-E62EC94CA7EB}" type="slidenum">
              <a:rPr lang="da-DK" smtClean="0"/>
              <a:t>‹nr.›</a:t>
            </a:fld>
            <a:endParaRPr lang="da-DK" dirty="0"/>
          </a:p>
        </p:txBody>
      </p:sp>
    </p:spTree>
    <p:extLst>
      <p:ext uri="{BB962C8B-B14F-4D97-AF65-F5344CB8AC3E}">
        <p14:creationId xmlns:p14="http://schemas.microsoft.com/office/powerpoint/2010/main" val="401464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no picture">
    <p:spTree>
      <p:nvGrpSpPr>
        <p:cNvPr id="1" name=""/>
        <p:cNvGrpSpPr/>
        <p:nvPr/>
      </p:nvGrpSpPr>
      <p:grpSpPr>
        <a:xfrm>
          <a:off x="0" y="0"/>
          <a:ext cx="0" cy="0"/>
          <a:chOff x="0" y="0"/>
          <a:chExt cx="0" cy="0"/>
        </a:xfrm>
      </p:grpSpPr>
      <p:sp>
        <p:nvSpPr>
          <p:cNvPr id="22" name="Farvet baggrund"/>
          <p:cNvSpPr/>
          <p:nvPr userDrawn="1"/>
        </p:nvSpPr>
        <p:spPr>
          <a:xfrm>
            <a:off x="0" y="0"/>
            <a:ext cx="12188825"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p:txBody>
      </p:sp>
      <p:sp>
        <p:nvSpPr>
          <p:cNvPr id="34819" name="Title 1"/>
          <p:cNvSpPr>
            <a:spLocks noGrp="1" noChangeArrowheads="1"/>
          </p:cNvSpPr>
          <p:nvPr>
            <p:ph type="ctrTitle"/>
          </p:nvPr>
        </p:nvSpPr>
        <p:spPr>
          <a:xfrm>
            <a:off x="985838" y="2482343"/>
            <a:ext cx="10220325" cy="1661993"/>
          </a:xfrm>
        </p:spPr>
        <p:txBody>
          <a:bodyPr wrap="square" anchor="ctr" anchorCtr="0">
            <a:spAutoFit/>
          </a:bodyPr>
          <a:lstStyle>
            <a:lvl1pPr>
              <a:lnSpc>
                <a:spcPct val="90000"/>
              </a:lnSpc>
              <a:defRPr sz="6000" baseline="0">
                <a:solidFill>
                  <a:schemeClr val="bg1"/>
                </a:solidFill>
                <a:latin typeface="AU Passata Light" panose="020B0303030902030804" pitchFamily="34" charset="0"/>
              </a:defRPr>
            </a:lvl1pPr>
          </a:lstStyle>
          <a:p>
            <a:r>
              <a:rPr lang="da-DK" dirty="0"/>
              <a:t>Click to edit Master title style</a:t>
            </a:r>
            <a:endParaRPr lang="da-DK"/>
          </a:p>
        </p:txBody>
      </p:sp>
      <p:sp>
        <p:nvSpPr>
          <p:cNvPr id="14" name="TextBox 13"/>
          <p:cNvSpPr txBox="1"/>
          <p:nvPr userDrawn="1"/>
        </p:nvSpPr>
        <p:spPr>
          <a:xfrm>
            <a:off x="-1973598" y="3082506"/>
            <a:ext cx="1825892" cy="307777"/>
          </a:xfrm>
          <a:prstGeom prst="rect">
            <a:avLst/>
          </a:prstGeom>
          <a:noFill/>
        </p:spPr>
        <p:txBody>
          <a:bodyPr wrap="square" lIns="0" tIns="0" rIns="0" bIns="0" rtlCol="0">
            <a:spAutoFit/>
          </a:bodyPr>
          <a:lstStyle/>
          <a:p>
            <a:pPr algn="r">
              <a:lnSpc>
                <a:spcPct val="100000"/>
              </a:lnSpc>
            </a:pPr>
            <a:r>
              <a:rPr lang="da-DK" sz="1000" baseline="0" noProof="1">
                <a:solidFill>
                  <a:schemeClr val="tx1">
                    <a:lumMod val="75000"/>
                    <a:lumOff val="25000"/>
                  </a:schemeClr>
                </a:solidFill>
              </a:rPr>
              <a:t>Ændr 2. linje eller ord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bg1"/>
                </a:solidFill>
                <a:latin typeface="AU Passata Light" pitchFamily="34" charset="0"/>
              </a:rPr>
              <a:t>Aarhus Universitet</a:t>
            </a:r>
          </a:p>
        </p:txBody>
      </p:sp>
      <p:sp>
        <p:nvSpPr>
          <p:cNvPr id="30"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bg1"/>
                </a:solidFill>
                <a:effectLst/>
                <a:latin typeface="AU Passata" pitchFamily="34" charset="0"/>
              </a:rPr>
              <a:t>Institut for
Kultur og Samfund</a:t>
            </a:r>
          </a:p>
        </p:txBody>
      </p:sp>
      <p:sp>
        <p:nvSpPr>
          <p:cNvPr id="26"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bg1"/>
                </a:solidFill>
                <a:latin typeface="+mn-lt"/>
              </a:rPr>
              <a:t>3. september 2018</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bg1"/>
                </a:solidFill>
                <a:latin typeface="+mn-lt"/>
              </a:rPr>
              <a:t>Lektor</a:t>
            </a:r>
          </a:p>
        </p:txBody>
      </p:sp>
      <p:sp>
        <p:nvSpPr>
          <p:cNvPr id="27"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bg1"/>
              </a:solidFill>
              <a:latin typeface="+mn-lt"/>
            </a:endParaRPr>
          </a:p>
        </p:txBody>
      </p:sp>
      <p:sp>
        <p:nvSpPr>
          <p:cNvPr id="29"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bg1"/>
                </a:solidFill>
                <a:latin typeface="+mn-lt"/>
              </a:rPr>
              <a:t>Marie Vejrup Nielsen</a:t>
            </a:r>
          </a:p>
        </p:txBody>
      </p:sp>
      <p:pic>
        <p:nvPicPr>
          <p:cNvPr id="17" name="Au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400" y="5997600"/>
            <a:ext cx="557569" cy="558000"/>
          </a:xfrm>
          <a:prstGeom prst="rect">
            <a:avLst/>
          </a:prstGeom>
        </p:spPr>
      </p:pic>
      <p:pic>
        <p:nvPicPr>
          <p:cNvPr id="23" name="Billed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3200" y="5997600"/>
            <a:ext cx="71734" cy="557999"/>
          </a:xfrm>
          <a:prstGeom prst="rect">
            <a:avLst/>
          </a:prstGeom>
        </p:spPr>
      </p:pic>
      <p:pic>
        <p:nvPicPr>
          <p:cNvPr id="1709876537" name="SecondaryLogo"/>
          <p:cNvPicPr>
            <a:picLocks noChangeAspect="1"/>
          </p:cNvPicPr>
          <p:nvPr/>
        </p:nvPicPr>
        <p:blipFill>
          <a:blip r:embed="rId4">
            <a:extLst/>
          </a:blip>
          <a:stretch>
            <a:fillRect/>
          </a:stretch>
        </p:blipFill>
        <p:spPr>
          <a:xfrm>
            <a:off x="10206000" y="5997600"/>
            <a:ext cx="1658237" cy="558000"/>
          </a:xfrm>
          <a:prstGeom prst="rect">
            <a:avLst/>
          </a:prstGeom>
        </p:spPr>
      </p:pic>
      <p:sp>
        <p:nvSpPr>
          <p:cNvPr id="4" name="Slide Number Placeholder 3"/>
          <p:cNvSpPr>
            <a:spLocks noGrp="1"/>
          </p:cNvSpPr>
          <p:nvPr>
            <p:ph type="sldNum" sz="quarter" idx="12"/>
          </p:nvPr>
        </p:nvSpPr>
        <p:spPr>
          <a:xfrm>
            <a:off x="11807992" y="6581497"/>
            <a:ext cx="252000" cy="153888"/>
          </a:xfrm>
        </p:spPr>
        <p:txBody>
          <a:bodyPr/>
          <a:lstStyle>
            <a:lvl1pPr>
              <a:defRPr>
                <a:solidFill>
                  <a:schemeClr val="bg1"/>
                </a:solidFill>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10"/>
          </p:nvPr>
        </p:nvSpPr>
        <p:spPr/>
        <p:txBody>
          <a:bodyPr/>
          <a:lstStyle/>
          <a:p>
            <a:fld id="{78417F83-4CBA-48F2-BAD0-783AE3701E32}" type="datetimeFigureOut">
              <a:rPr lang="da-DK" smtClean="0"/>
              <a:pPr/>
              <a:t>10-09-2018</a:t>
            </a:fld>
            <a:r>
              <a:rPr lang="da-DK" dirty="0"/>
              <a:t>03-09-2018</a:t>
            </a:r>
          </a:p>
        </p:txBody>
      </p:sp>
      <p:sp>
        <p:nvSpPr>
          <p:cNvPr id="3" name="Footer Placeholder 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200739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da-DK" dirty="0"/>
              <a:t>Click to edit Master title style</a:t>
            </a:r>
            <a:endParaRPr lang="da-DK"/>
          </a:p>
        </p:txBody>
      </p:sp>
      <p:sp>
        <p:nvSpPr>
          <p:cNvPr id="3" name="Content Placeholder 2"/>
          <p:cNvSpPr>
            <a:spLocks noGrp="1"/>
          </p:cNvSpPr>
          <p:nvPr>
            <p:ph idx="1"/>
          </p:nvPr>
        </p:nvSpPr>
        <p:spPr>
          <a:xfrm>
            <a:off x="985838" y="1960079"/>
            <a:ext cx="10220325" cy="393748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5" name="TextBox 4"/>
          <p:cNvSpPr txBox="1"/>
          <p:nvPr userDrawn="1"/>
        </p:nvSpPr>
        <p:spPr>
          <a:xfrm>
            <a:off x="-1973598" y="340161"/>
            <a:ext cx="1825892" cy="461665"/>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 </a:t>
            </a:r>
            <a:endParaRPr lang="da-DK"/>
          </a:p>
          <a:p>
            <a:pPr algn="r">
              <a:lnSpc>
                <a:spcPct val="100000"/>
              </a:lnSpc>
            </a:pPr>
            <a:r>
              <a:rPr lang="da-DK" sz="1000" baseline="0" noProof="1">
                <a:solidFill>
                  <a:schemeClr val="tx1">
                    <a:lumMod val="75000"/>
                    <a:lumOff val="25000"/>
                  </a:schemeClr>
                </a:solidFill>
              </a:rPr>
              <a:t>ændr 2. linje til</a:t>
            </a:r>
            <a:endParaRPr lang="da-DK"/>
          </a:p>
          <a:p>
            <a:pPr algn="r">
              <a:lnSpc>
                <a:spcPct val="100000"/>
              </a:lnSpc>
            </a:pPr>
            <a:r>
              <a:rPr lang="da-DK" sz="1000" noProof="1">
                <a:solidFill>
                  <a:schemeClr val="tx1">
                    <a:lumMod val="75000"/>
                    <a:lumOff val="25000"/>
                  </a:schemeClr>
                </a:solidFill>
              </a:rPr>
              <a:t>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10-09-2018</a:t>
            </a:fld>
            <a:r>
              <a:rPr lang="da-DK" dirty="0"/>
              <a:t>03-09-2018</a:t>
            </a:r>
          </a:p>
        </p:txBody>
      </p:sp>
      <p:sp>
        <p:nvSpPr>
          <p:cNvPr id="8" name="Footer Placeholder 7" hidden="1"/>
          <p:cNvSpPr>
            <a:spLocks noGrp="1"/>
          </p:cNvSpPr>
          <p:nvPr>
            <p:ph type="ftr" sz="quarter" idx="11"/>
          </p:nvPr>
        </p:nvSpPr>
        <p:spPr/>
        <p:txBody>
          <a:bodyPr/>
          <a:lstStyle/>
          <a:p>
            <a:endParaRPr lang="da-DK"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line title and bullet text">
    <p:spTree>
      <p:nvGrpSpPr>
        <p:cNvPr id="1" name=""/>
        <p:cNvGrpSpPr/>
        <p:nvPr/>
      </p:nvGrpSpPr>
      <p:grpSpPr>
        <a:xfrm>
          <a:off x="0" y="0"/>
          <a:ext cx="0" cy="0"/>
          <a:chOff x="0" y="0"/>
          <a:chExt cx="0" cy="0"/>
        </a:xfrm>
      </p:grpSpPr>
      <p:sp>
        <p:nvSpPr>
          <p:cNvPr id="5" name="Hvid baggrund"/>
          <p:cNvSpPr/>
          <p:nvPr userDrawn="1"/>
        </p:nvSpPr>
        <p:spPr bwMode="auto">
          <a:xfrm>
            <a:off x="0" y="-1"/>
            <a:ext cx="12193200" cy="5894387"/>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6"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4" name="Title 1"/>
          <p:cNvSpPr>
            <a:spLocks noGrp="1"/>
          </p:cNvSpPr>
          <p:nvPr>
            <p:ph type="title"/>
          </p:nvPr>
        </p:nvSpPr>
        <p:spPr>
          <a:xfrm>
            <a:off x="315913" y="228627"/>
            <a:ext cx="11556000" cy="752101"/>
          </a:xfrm>
        </p:spPr>
        <p:txBody>
          <a:bodyPr anchor="t" anchorCtr="0"/>
          <a:lstStyle/>
          <a:p>
            <a:r>
              <a:rPr lang="da-DK" dirty="0"/>
              <a:t>Click to edit Master title style</a:t>
            </a:r>
            <a:endParaRPr lang="da-DK"/>
          </a:p>
        </p:txBody>
      </p:sp>
      <p:sp>
        <p:nvSpPr>
          <p:cNvPr id="3" name="Content Placeholder 2"/>
          <p:cNvSpPr>
            <a:spLocks noGrp="1"/>
          </p:cNvSpPr>
          <p:nvPr>
            <p:ph idx="1"/>
          </p:nvPr>
        </p:nvSpPr>
        <p:spPr>
          <a:xfrm>
            <a:off x="985838" y="1373021"/>
            <a:ext cx="10220325" cy="4521366"/>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18" name="TextBox 17"/>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9" name="Slide Number Placeholder 8"/>
          <p:cNvSpPr>
            <a:spLocks noGrp="1"/>
          </p:cNvSpPr>
          <p:nvPr>
            <p:ph type="sldNum" sz="quarter" idx="12"/>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0"/>
          </p:nvPr>
        </p:nvSpPr>
        <p:spPr/>
        <p:txBody>
          <a:bodyPr/>
          <a:lstStyle/>
          <a:p>
            <a:fld id="{78417F83-4CBA-48F2-BAD0-783AE3701E32}" type="datetimeFigureOut">
              <a:rPr lang="da-DK" smtClean="0"/>
              <a:pPr/>
              <a:t>10-09-2018</a:t>
            </a:fld>
            <a:r>
              <a:rPr lang="da-DK" dirty="0"/>
              <a:t>03-09-2018</a:t>
            </a:r>
          </a:p>
        </p:txBody>
      </p:sp>
      <p:sp>
        <p:nvSpPr>
          <p:cNvPr id="8" name="Footer Placeholder 7"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997128513"/>
      </p:ext>
    </p:extLst>
  </p:cSld>
  <p:clrMapOvr>
    <a:masterClrMapping/>
  </p:clrMapOvr>
  <p:extLst mod="1">
    <p:ext uri="{DCECCB84-F9BA-43D5-87BE-67443E8EF086}">
      <p15:sldGuideLst xmlns:p15="http://schemas.microsoft.com/office/powerpoint/2012/main">
        <p15:guide id="1" orient="horz" pos="865" userDrawn="1">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4" name="Hvid baggrund"/>
          <p:cNvSpPr/>
          <p:nvPr userDrawn="1"/>
        </p:nvSpPr>
        <p:spPr bwMode="auto">
          <a:xfrm>
            <a:off x="0" y="0"/>
            <a:ext cx="12193200" cy="5911200"/>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990000" y="1045684"/>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hasCustomPrompt="1"/>
          </p:nvPr>
        </p:nvSpPr>
        <p:spPr>
          <a:xfrm>
            <a:off x="316800" y="230400"/>
            <a:ext cx="5644263" cy="752400"/>
          </a:xfrm>
        </p:spPr>
        <p:txBody>
          <a:bodyPr anchor="t" anchorCtr="0"/>
          <a:lstStyle>
            <a:lvl1pPr>
              <a:defRPr/>
            </a:lvl1pPr>
          </a:lstStyle>
          <a:p>
            <a:r>
              <a:rPr lang="da-DK" dirty="0"/>
              <a:t>Insert title</a:t>
            </a:r>
            <a:endParaRPr lang="da-DK"/>
          </a:p>
        </p:txBody>
      </p:sp>
      <p:sp>
        <p:nvSpPr>
          <p:cNvPr id="10" name="Text Placeholder 2"/>
          <p:cNvSpPr>
            <a:spLocks noGrp="1"/>
          </p:cNvSpPr>
          <p:nvPr>
            <p:ph type="body" sz="quarter" idx="14"/>
          </p:nvPr>
        </p:nvSpPr>
        <p:spPr>
          <a:xfrm>
            <a:off x="985838" y="1371600"/>
            <a:ext cx="4975225" cy="4525964"/>
          </a:xfrm>
        </p:spPr>
        <p:txBody>
          <a:bodyPr/>
          <a:lstStyle>
            <a:lvl1pPr marL="0" indent="0">
              <a:buFont typeface="Calibri" panose="020F0502020204030204" pitchFamily="34" charset="0"/>
              <a:buChar char="​"/>
              <a:defRPr/>
            </a:lvl1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p:txBody>
      </p:sp>
      <p:sp>
        <p:nvSpPr>
          <p:cNvPr id="7" name="Picture Placeholder 3"/>
          <p:cNvSpPr>
            <a:spLocks noGrp="1"/>
          </p:cNvSpPr>
          <p:nvPr>
            <p:ph type="pic" sz="quarter" idx="13" hasCustomPrompt="1"/>
          </p:nvPr>
        </p:nvSpPr>
        <p:spPr>
          <a:xfrm>
            <a:off x="6230198" y="315913"/>
            <a:ext cx="5644110" cy="558165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340161"/>
            <a:ext cx="1825892" cy="307777"/>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én linje</a:t>
            </a:r>
            <a:endParaRPr lang="da-DK"/>
          </a:p>
          <a:p>
            <a:pPr algn="r">
              <a:lnSpc>
                <a:spcPct val="100000"/>
              </a:lnSpc>
            </a:pPr>
            <a:r>
              <a:rPr lang="da-DK" sz="1000" noProof="1">
                <a:solidFill>
                  <a:schemeClr val="tx1">
                    <a:lumMod val="75000"/>
                    <a:lumOff val="25000"/>
                  </a:schemeClr>
                </a:solidFill>
              </a:rPr>
              <a:t>Light eller AU Passata Bold</a:t>
            </a:r>
            <a:endParaRPr lang="da-DK" sz="4799" dirty="0"/>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10-09-2018</a:t>
            </a:fld>
            <a:r>
              <a:rPr lang="da-DK" dirty="0"/>
              <a:t>03-09-2018</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3999787102"/>
      </p:ext>
    </p:extLst>
  </p:cSld>
  <p:clrMapOvr>
    <a:masterClrMapping/>
  </p:clrMapOvr>
  <p:extLst mod="1">
    <p:ext uri="{DCECCB84-F9BA-43D5-87BE-67443E8EF086}">
      <p15:sldGuideLst xmlns:p15="http://schemas.microsoft.com/office/powerpoint/2012/main">
        <p15:guide id="1" pos="3924" userDrawn="1">
          <p15:clr>
            <a:srgbClr val="A4A3A4"/>
          </p15:clr>
        </p15:guide>
        <p15:guide id="2" pos="3755"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rsonal information">
    <p:spTree>
      <p:nvGrpSpPr>
        <p:cNvPr id="1" name=""/>
        <p:cNvGrpSpPr/>
        <p:nvPr/>
      </p:nvGrpSpPr>
      <p:grpSpPr>
        <a:xfrm>
          <a:off x="0" y="0"/>
          <a:ext cx="0" cy="0"/>
          <a:chOff x="0" y="0"/>
          <a:chExt cx="0" cy="0"/>
        </a:xfrm>
      </p:grpSpPr>
      <p:sp>
        <p:nvSpPr>
          <p:cNvPr id="14" name="Hvid baggrund"/>
          <p:cNvSpPr/>
          <p:nvPr userDrawn="1"/>
        </p:nvSpPr>
        <p:spPr bwMode="auto">
          <a:xfrm>
            <a:off x="0" y="0"/>
            <a:ext cx="12193200" cy="5911011"/>
          </a:xfrm>
          <a:prstGeom prst="rect">
            <a:avLst/>
          </a:prstGeom>
          <a:solidFill>
            <a:schemeClr val="bg1"/>
          </a:solidFill>
          <a:ln w="1778"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95000"/>
              </a:lnSpc>
              <a:spcBef>
                <a:spcPct val="0"/>
              </a:spcBef>
              <a:spcAft>
                <a:spcPct val="0"/>
              </a:spcAft>
              <a:buClrTx/>
              <a:buSzTx/>
              <a:buFont typeface="AU Passata" pitchFamily="34" charset="0"/>
              <a:buNone/>
              <a:tabLst/>
            </a:pPr>
            <a:endParaRPr kumimoji="0" lang="da-DK" sz="1600" b="0" i="0" u="none" strike="noStrike" cap="none" normalizeH="0" baseline="0" dirty="0" err="1">
              <a:ln>
                <a:noFill/>
              </a:ln>
              <a:solidFill>
                <a:schemeClr val="bg1"/>
              </a:solidFill>
              <a:effectLst/>
              <a:latin typeface="AU Passata" pitchFamily="34" charset="0"/>
            </a:endParaRPr>
          </a:p>
        </p:txBody>
      </p:sp>
      <p:sp>
        <p:nvSpPr>
          <p:cNvPr id="15" name="Black Rectangle"/>
          <p:cNvSpPr/>
          <p:nvPr userDrawn="1"/>
        </p:nvSpPr>
        <p:spPr>
          <a:xfrm>
            <a:off x="1001075" y="2694542"/>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2" name="Title 1"/>
          <p:cNvSpPr>
            <a:spLocks noGrp="1"/>
          </p:cNvSpPr>
          <p:nvPr>
            <p:ph type="title"/>
          </p:nvPr>
        </p:nvSpPr>
        <p:spPr>
          <a:xfrm>
            <a:off x="985838" y="1484784"/>
            <a:ext cx="4975225" cy="971980"/>
          </a:xfrm>
        </p:spPr>
        <p:txBody>
          <a:bodyPr anchor="b" anchorCtr="0"/>
          <a:lstStyle>
            <a:lvl1pPr>
              <a:lnSpc>
                <a:spcPct val="95000"/>
              </a:lnSpc>
              <a:defRPr sz="3000">
                <a:latin typeface="+mn-lt"/>
              </a:defRPr>
            </a:lvl1pPr>
          </a:lstStyle>
          <a:p>
            <a:r>
              <a:rPr lang="da-DK" dirty="0"/>
              <a:t>Click to edit Master title style</a:t>
            </a:r>
            <a:endParaRPr lang="da-DK"/>
          </a:p>
        </p:txBody>
      </p:sp>
      <p:sp>
        <p:nvSpPr>
          <p:cNvPr id="10" name="Text Placeholder 2"/>
          <p:cNvSpPr>
            <a:spLocks noGrp="1"/>
          </p:cNvSpPr>
          <p:nvPr>
            <p:ph type="body" sz="quarter" idx="14"/>
          </p:nvPr>
        </p:nvSpPr>
        <p:spPr>
          <a:xfrm>
            <a:off x="985838" y="3010711"/>
            <a:ext cx="4975225" cy="1858449"/>
          </a:xfrm>
        </p:spPr>
        <p:txBody>
          <a:bodyPr/>
          <a:lstStyle>
            <a:lvl1pPr marL="0" indent="0">
              <a:buFont typeface="Calibri" panose="020F0502020204030204" pitchFamily="34" charset="0"/>
              <a:buChar char="​"/>
              <a:defRPr/>
            </a:lvl1pPr>
            <a:lvl5pPr>
              <a:defRPr/>
            </a:lvl5pPr>
          </a:lstStyle>
          <a:p>
            <a:pPr lvl="0"/>
            <a:r>
              <a:rPr lang="da-DK" dirty="0"/>
              <a:t>Click to edit Master text styles</a:t>
            </a:r>
            <a:endParaRPr lang="da-DK"/>
          </a:p>
          <a:p>
            <a:pPr lvl="1"/>
            <a:r>
              <a:rPr lang="da-DK" dirty="0"/>
              <a:t>Second level</a:t>
            </a:r>
            <a:endParaRPr lang="da-DK"/>
          </a:p>
          <a:p>
            <a:pPr lvl="2"/>
            <a:r>
              <a:rPr lang="da-DK" dirty="0"/>
              <a:t>Third level</a:t>
            </a:r>
            <a:endParaRPr lang="da-DK"/>
          </a:p>
          <a:p>
            <a:pPr lvl="3"/>
            <a:r>
              <a:rPr lang="da-DK" dirty="0"/>
              <a:t>Fourth level</a:t>
            </a:r>
            <a:endParaRPr lang="da-DK"/>
          </a:p>
          <a:p>
            <a:pPr lvl="4"/>
            <a:r>
              <a:rPr lang="da-DK" dirty="0"/>
              <a:t>Fifth level</a:t>
            </a:r>
            <a:endParaRPr lang="da-DK"/>
          </a:p>
          <a:p>
            <a:pPr lvl="5"/>
            <a:r>
              <a:rPr lang="da-DK" dirty="0"/>
              <a:t>6</a:t>
            </a:r>
            <a:endParaRPr lang="da-DK"/>
          </a:p>
        </p:txBody>
      </p:sp>
      <p:sp>
        <p:nvSpPr>
          <p:cNvPr id="7" name="Picture Placeholder 3"/>
          <p:cNvSpPr>
            <a:spLocks noGrp="1"/>
          </p:cNvSpPr>
          <p:nvPr>
            <p:ph type="pic" sz="quarter" idx="13" hasCustomPrompt="1"/>
          </p:nvPr>
        </p:nvSpPr>
        <p:spPr>
          <a:xfrm>
            <a:off x="6231600" y="315913"/>
            <a:ext cx="5644800" cy="5583600"/>
          </a:xfrm>
        </p:spPr>
        <p:txBody>
          <a:bodyPr/>
          <a:lstStyle>
            <a:lvl1pPr marL="0" indent="0">
              <a:buNone/>
              <a:defRPr b="0"/>
            </a:lvl1pPr>
          </a:lstStyle>
          <a:p>
            <a:r>
              <a:rPr lang="da-DK" dirty="0"/>
              <a:t>Click here and add image via Templafy Image Library</a:t>
            </a:r>
            <a:endParaRPr lang="da-DK"/>
          </a:p>
        </p:txBody>
      </p:sp>
      <p:sp>
        <p:nvSpPr>
          <p:cNvPr id="9" name="TextBox 8"/>
          <p:cNvSpPr txBox="1"/>
          <p:nvPr userDrawn="1"/>
        </p:nvSpPr>
        <p:spPr>
          <a:xfrm>
            <a:off x="-1973598" y="1780882"/>
            <a:ext cx="1825892" cy="153888"/>
          </a:xfrm>
          <a:prstGeom prst="rect">
            <a:avLst/>
          </a:prstGeom>
          <a:noFill/>
        </p:spPr>
        <p:txBody>
          <a:bodyPr wrap="square" lIns="0" tIns="0" rIns="0" bIns="0" rtlCol="0">
            <a:spAutoFit/>
          </a:bodyPr>
          <a:lstStyle/>
          <a:p>
            <a:pPr algn="r">
              <a:lnSpc>
                <a:spcPct val="100000"/>
              </a:lnSpc>
            </a:pPr>
            <a:r>
              <a:rPr lang="da-DK" sz="1000" noProof="1">
                <a:solidFill>
                  <a:schemeClr val="tx1">
                    <a:lumMod val="75000"/>
                    <a:lumOff val="25000"/>
                  </a:schemeClr>
                </a:solidFill>
              </a:rPr>
              <a:t>Overskrift to</a:t>
            </a:r>
            <a:r>
              <a:rPr lang="da-DK" sz="1000" baseline="0" noProof="1">
                <a:solidFill>
                  <a:schemeClr val="tx1">
                    <a:lumMod val="75000"/>
                    <a:lumOff val="25000"/>
                  </a:schemeClr>
                </a:solidFill>
              </a:rPr>
              <a:t> linjer</a:t>
            </a:r>
            <a:endParaRPr lang="da-DK"/>
          </a:p>
        </p:txBody>
      </p:sp>
      <p:sp>
        <p:nvSpPr>
          <p:cNvPr id="8" name="Slide Number Placeholder 7"/>
          <p:cNvSpPr>
            <a:spLocks noGrp="1"/>
          </p:cNvSpPr>
          <p:nvPr>
            <p:ph type="sldNum" sz="quarter" idx="17"/>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5" name="Date Placeholder 4" hidden="1"/>
          <p:cNvSpPr>
            <a:spLocks noGrp="1"/>
          </p:cNvSpPr>
          <p:nvPr>
            <p:ph type="dt" sz="half" idx="15"/>
          </p:nvPr>
        </p:nvSpPr>
        <p:spPr/>
        <p:txBody>
          <a:bodyPr/>
          <a:lstStyle/>
          <a:p>
            <a:fld id="{78417F83-4CBA-48F2-BAD0-783AE3701E32}" type="datetimeFigureOut">
              <a:rPr lang="da-DK" smtClean="0"/>
              <a:pPr/>
              <a:t>10-09-2018</a:t>
            </a:fld>
            <a:r>
              <a:rPr lang="da-DK" dirty="0"/>
              <a:t>03-09-2018</a:t>
            </a:r>
          </a:p>
        </p:txBody>
      </p:sp>
      <p:sp>
        <p:nvSpPr>
          <p:cNvPr id="6" name="Footer Placeholder 5" hidden="1"/>
          <p:cNvSpPr>
            <a:spLocks noGrp="1"/>
          </p:cNvSpPr>
          <p:nvPr>
            <p:ph type="ftr" sz="quarter" idx="16"/>
          </p:nvPr>
        </p:nvSpPr>
        <p:spPr/>
        <p:txBody>
          <a:bodyPr/>
          <a:lstStyle/>
          <a:p>
            <a:endParaRPr lang="da-DK" dirty="0"/>
          </a:p>
        </p:txBody>
      </p:sp>
    </p:spTree>
    <p:extLst>
      <p:ext uri="{BB962C8B-B14F-4D97-AF65-F5344CB8AC3E}">
        <p14:creationId xmlns:p14="http://schemas.microsoft.com/office/powerpoint/2010/main" val="4270316488"/>
      </p:ext>
    </p:extLst>
  </p:cSld>
  <p:clrMapOvr>
    <a:masterClrMapping/>
  </p:clrMapOvr>
  <p:extLst mod="1">
    <p:ext uri="{DCECCB84-F9BA-43D5-87BE-67443E8EF086}">
      <p15:sldGuideLst xmlns:p15="http://schemas.microsoft.com/office/powerpoint/2012/main">
        <p15:guide id="1" pos="3930" userDrawn="1">
          <p15:clr>
            <a:srgbClr val="A4A3A4"/>
          </p15:clr>
        </p15:guide>
        <p15:guide id="2" pos="3755" userDrawn="1">
          <p15:clr>
            <a:srgbClr val="A4A3A4"/>
          </p15:clr>
        </p15:guide>
        <p15:guide id="3" orient="horz" pos="3069" userDrawn="1">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5" name="Picture Placeholder 1"/>
          <p:cNvSpPr>
            <a:spLocks noGrp="1"/>
          </p:cNvSpPr>
          <p:nvPr>
            <p:ph type="pic" sz="quarter" idx="11" hasCustomPrompt="1"/>
          </p:nvPr>
        </p:nvSpPr>
        <p:spPr>
          <a:xfrm>
            <a:off x="316800" y="316800"/>
            <a:ext cx="115596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8" name="Slide Number Placeholder 7"/>
          <p:cNvSpPr>
            <a:spLocks noGrp="1"/>
          </p:cNvSpPr>
          <p:nvPr>
            <p:ph type="sldNum" sz="quarter" idx="14"/>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6" name="Date Placeholder 5" hidden="1"/>
          <p:cNvSpPr>
            <a:spLocks noGrp="1"/>
          </p:cNvSpPr>
          <p:nvPr>
            <p:ph type="dt" sz="half" idx="12"/>
          </p:nvPr>
        </p:nvSpPr>
        <p:spPr/>
        <p:txBody>
          <a:bodyPr/>
          <a:lstStyle/>
          <a:p>
            <a:fld id="{78417F83-4CBA-48F2-BAD0-783AE3701E32}" type="datetimeFigureOut">
              <a:rPr lang="da-DK" smtClean="0"/>
              <a:pPr/>
              <a:t>10-09-2018</a:t>
            </a:fld>
            <a:r>
              <a:rPr lang="da-DK" dirty="0"/>
              <a:t>03-09-2018</a:t>
            </a:r>
          </a:p>
        </p:txBody>
      </p:sp>
      <p:sp>
        <p:nvSpPr>
          <p:cNvPr id="7" name="Footer Placeholder 6" hidden="1"/>
          <p:cNvSpPr>
            <a:spLocks noGrp="1"/>
          </p:cNvSpPr>
          <p:nvPr>
            <p:ph type="ftr" sz="quarter" idx="13"/>
          </p:nvPr>
        </p:nvSpPr>
        <p:spPr/>
        <p:txBody>
          <a:bodyPr/>
          <a:lstStyle/>
          <a:p>
            <a:endParaRPr lang="da-DK" dirty="0"/>
          </a:p>
        </p:txBody>
      </p:sp>
    </p:spTree>
    <p:extLst>
      <p:ext uri="{BB962C8B-B14F-4D97-AF65-F5344CB8AC3E}">
        <p14:creationId xmlns:p14="http://schemas.microsoft.com/office/powerpoint/2010/main" val="307761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
          <p:cNvSpPr>
            <a:spLocks noGrp="1"/>
          </p:cNvSpPr>
          <p:nvPr>
            <p:ph type="pic" sz="quarter" idx="11" hasCustomPrompt="1"/>
          </p:nvPr>
        </p:nvSpPr>
        <p:spPr>
          <a:xfrm>
            <a:off x="316800" y="316800"/>
            <a:ext cx="5644800" cy="5583600"/>
          </a:xfrm>
          <a:solidFill>
            <a:schemeClr val="bg1"/>
          </a:solidFill>
        </p:spPr>
        <p:txBody>
          <a:bodyPr/>
          <a:lstStyle>
            <a:lvl1pPr marL="0" indent="0">
              <a:buFontTx/>
              <a:buNone/>
              <a:defRPr b="0"/>
            </a:lvl1pPr>
          </a:lstStyle>
          <a:p>
            <a:r>
              <a:rPr lang="da-DK" dirty="0"/>
              <a:t>Click here and add image via Templafy Image Library</a:t>
            </a:r>
            <a:endParaRPr lang="da-DK"/>
          </a:p>
        </p:txBody>
      </p:sp>
      <p:sp>
        <p:nvSpPr>
          <p:cNvPr id="5" name="Picture Placeholder 2"/>
          <p:cNvSpPr>
            <a:spLocks noGrp="1"/>
          </p:cNvSpPr>
          <p:nvPr>
            <p:ph type="pic" sz="quarter" idx="12" hasCustomPrompt="1"/>
          </p:nvPr>
        </p:nvSpPr>
        <p:spPr>
          <a:xfrm>
            <a:off x="6231600" y="316800"/>
            <a:ext cx="5644800" cy="5583600"/>
          </a:xfrm>
        </p:spPr>
        <p:txBody>
          <a:bodyPr/>
          <a:lstStyle>
            <a:lvl1pPr marL="0" indent="0">
              <a:buFontTx/>
              <a:buNone/>
              <a:defRPr b="0"/>
            </a:lvl1pPr>
          </a:lstStyle>
          <a:p>
            <a:r>
              <a:rPr lang="da-DK" dirty="0"/>
              <a:t>Click here and add image via Templafy Image Library</a:t>
            </a:r>
            <a:endParaRPr lang="da-DK"/>
          </a:p>
        </p:txBody>
      </p:sp>
      <p:sp>
        <p:nvSpPr>
          <p:cNvPr id="9" name="Slide Number Placeholder 8"/>
          <p:cNvSpPr>
            <a:spLocks noGrp="1"/>
          </p:cNvSpPr>
          <p:nvPr>
            <p:ph type="sldNum" sz="quarter" idx="15"/>
          </p:nvPr>
        </p:nvSpPr>
        <p:spPr>
          <a:xfrm>
            <a:off x="11807992" y="6581497"/>
            <a:ext cx="252000" cy="153888"/>
          </a:xfrm>
        </p:spPr>
        <p:txBody>
          <a:bodyPr/>
          <a:lstStyle/>
          <a:p>
            <a:pPr>
              <a:defRPr/>
            </a:pPr>
            <a:fld id="{E90C1E0A-682D-40DC-B1EA-26C007FDC330}" type="slidenum">
              <a:rPr lang="da-DK" smtClean="0"/>
              <a:pPr>
                <a:defRPr/>
              </a:pPr>
              <a:t>‹nr.›</a:t>
            </a:fld>
            <a:endParaRPr lang="da-DK" dirty="0"/>
          </a:p>
        </p:txBody>
      </p:sp>
      <p:sp>
        <p:nvSpPr>
          <p:cNvPr id="7" name="Date Placeholder 6" hidden="1"/>
          <p:cNvSpPr>
            <a:spLocks noGrp="1"/>
          </p:cNvSpPr>
          <p:nvPr>
            <p:ph type="dt" sz="half" idx="13"/>
          </p:nvPr>
        </p:nvSpPr>
        <p:spPr/>
        <p:txBody>
          <a:bodyPr/>
          <a:lstStyle/>
          <a:p>
            <a:fld id="{78417F83-4CBA-48F2-BAD0-783AE3701E32}" type="datetimeFigureOut">
              <a:rPr lang="da-DK" smtClean="0"/>
              <a:pPr/>
              <a:t>10-09-2018</a:t>
            </a:fld>
            <a:r>
              <a:rPr lang="da-DK" dirty="0"/>
              <a:t>03-09-2018</a:t>
            </a:r>
          </a:p>
        </p:txBody>
      </p:sp>
      <p:sp>
        <p:nvSpPr>
          <p:cNvPr id="8" name="Footer Placeholder 7" hidden="1"/>
          <p:cNvSpPr>
            <a:spLocks noGrp="1"/>
          </p:cNvSpPr>
          <p:nvPr>
            <p:ph type="ftr" sz="quarter" idx="14"/>
          </p:nvPr>
        </p:nvSpPr>
        <p:spPr/>
        <p:txBody>
          <a:bodyPr/>
          <a:lstStyle/>
          <a:p>
            <a:endParaRPr lang="da-DK" dirty="0"/>
          </a:p>
        </p:txBody>
      </p:sp>
    </p:spTree>
    <p:extLst>
      <p:ext uri="{BB962C8B-B14F-4D97-AF65-F5344CB8AC3E}">
        <p14:creationId xmlns:p14="http://schemas.microsoft.com/office/powerpoint/2010/main" val="2087004173"/>
      </p:ext>
    </p:extLst>
  </p:cSld>
  <p:clrMapOvr>
    <a:masterClrMapping/>
  </p:clrMapOvr>
  <p:extLst mod="1">
    <p:ext uri="{DCECCB84-F9BA-43D5-87BE-67443E8EF086}">
      <p15:sldGuideLst xmlns:p15="http://schemas.microsoft.com/office/powerpoint/2012/main">
        <p15:guide id="1" pos="3924" userDrawn="1">
          <p15:clr>
            <a:srgbClr val="A4A3A4"/>
          </p15:clr>
        </p15:guide>
        <p15:guide id="2" pos="3754" userDrawn="1">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Placeholder title 1"/>
          <p:cNvSpPr>
            <a:spLocks noGrp="1" noChangeArrowheads="1"/>
          </p:cNvSpPr>
          <p:nvPr>
            <p:ph type="title"/>
          </p:nvPr>
        </p:nvSpPr>
        <p:spPr bwMode="auto">
          <a:xfrm>
            <a:off x="315913" y="149115"/>
            <a:ext cx="11557000" cy="1309328"/>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a-DK" noProof="0" dirty="0"/>
              <a:t>Click to edit Master title style</a:t>
            </a:r>
            <a:endParaRPr lang="da-DK"/>
          </a:p>
        </p:txBody>
      </p:sp>
      <p:sp>
        <p:nvSpPr>
          <p:cNvPr id="1028" name="Rectangle 2"/>
          <p:cNvSpPr>
            <a:spLocks noGrp="1" noChangeArrowheads="1"/>
          </p:cNvSpPr>
          <p:nvPr>
            <p:ph type="body" idx="1"/>
          </p:nvPr>
        </p:nvSpPr>
        <p:spPr bwMode="auto">
          <a:xfrm>
            <a:off x="985838" y="1960079"/>
            <a:ext cx="10220325" cy="393748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dirty="0"/>
              <a:t>Click to edit Master text styles</a:t>
            </a:r>
            <a:endParaRPr lang="da-DK"/>
          </a:p>
          <a:p>
            <a:pPr lvl="1"/>
            <a:r>
              <a:rPr lang="da-DK" noProof="0" dirty="0"/>
              <a:t>Second level</a:t>
            </a:r>
            <a:endParaRPr lang="da-DK"/>
          </a:p>
          <a:p>
            <a:pPr lvl="2"/>
            <a:r>
              <a:rPr lang="da-DK" noProof="0" dirty="0"/>
              <a:t>Third level</a:t>
            </a:r>
            <a:endParaRPr lang="da-DK"/>
          </a:p>
          <a:p>
            <a:pPr lvl="3"/>
            <a:r>
              <a:rPr lang="da-DK" noProof="0" dirty="0"/>
              <a:t>Fourth level</a:t>
            </a:r>
            <a:endParaRPr lang="da-DK"/>
          </a:p>
          <a:p>
            <a:pPr lvl="4"/>
            <a:r>
              <a:rPr lang="da-DK" noProof="0" dirty="0"/>
              <a:t>Fifth level</a:t>
            </a:r>
            <a:endParaRPr lang="da-DK"/>
          </a:p>
          <a:p>
            <a:pPr lvl="5"/>
            <a:r>
              <a:rPr lang="da-DK" noProof="0" dirty="0"/>
              <a:t>6 level</a:t>
            </a:r>
            <a:endParaRPr lang="da-DK"/>
          </a:p>
          <a:p>
            <a:pPr lvl="6"/>
            <a:r>
              <a:rPr lang="da-DK" noProof="0" dirty="0"/>
              <a:t>7 level</a:t>
            </a:r>
            <a:endParaRPr lang="da-DK"/>
          </a:p>
          <a:p>
            <a:pPr lvl="7"/>
            <a:r>
              <a:rPr lang="da-DK" noProof="0" dirty="0"/>
              <a:t>8 level</a:t>
            </a:r>
            <a:endParaRPr lang="da-DK"/>
          </a:p>
          <a:p>
            <a:pPr lvl="8"/>
            <a:r>
              <a:rPr lang="da-DK" noProof="0" dirty="0"/>
              <a:t>9 level</a:t>
            </a:r>
            <a:endParaRPr lang="da-DK"/>
          </a:p>
        </p:txBody>
      </p:sp>
      <p:pic>
        <p:nvPicPr>
          <p:cNvPr id="1751050633" name="SecondaryLogo_sort"/>
          <p:cNvPicPr>
            <a:picLocks noChangeAspect="1"/>
          </p:cNvPicPr>
          <p:nvPr/>
        </p:nvPicPr>
        <p:blipFill>
          <a:blip r:embed="rId23">
            <a:extLst/>
          </a:blip>
          <a:stretch>
            <a:fillRect/>
          </a:stretch>
        </p:blipFill>
        <p:spPr>
          <a:xfrm>
            <a:off x="10206000" y="5997600"/>
            <a:ext cx="1658237" cy="558000"/>
          </a:xfrm>
          <a:prstGeom prst="rect">
            <a:avLst/>
          </a:prstGeom>
        </p:spPr>
      </p:pic>
      <p:sp>
        <p:nvSpPr>
          <p:cNvPr id="23" name="Black Rectangle"/>
          <p:cNvSpPr/>
          <p:nvPr userDrawn="1"/>
        </p:nvSpPr>
        <p:spPr>
          <a:xfrm>
            <a:off x="989440" y="1663088"/>
            <a:ext cx="647831" cy="4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4799" dirty="0"/>
          </a:p>
          <a:p>
            <a:pPr algn="ctr"/>
            <a:endParaRPr lang="da-DK" sz="4799" dirty="0"/>
          </a:p>
        </p:txBody>
      </p:sp>
      <p:sp>
        <p:nvSpPr>
          <p:cNvPr id="19" name="FLD_Event"/>
          <p:cNvSpPr txBox="1">
            <a:spLocks noChangeArrowheads="1"/>
          </p:cNvSpPr>
          <p:nvPr userDrawn="1"/>
        </p:nvSpPr>
        <p:spPr bwMode="auto">
          <a:xfrm>
            <a:off x="3691333" y="5997600"/>
            <a:ext cx="2271840" cy="447676"/>
          </a:xfrm>
          <a:prstGeom prst="rect">
            <a:avLst/>
          </a:prstGeom>
          <a:noFill/>
          <a:ln w="1778" algn="ctr">
            <a:noFill/>
            <a:miter lim="800000"/>
            <a:headEnd/>
            <a:tailEnd/>
          </a:ln>
          <a:effectLst/>
        </p:spPr>
        <p:txBody>
          <a:bodyPr wrap="square" lIns="0" tIns="342000" rIns="0" bIns="0" anchor="t" anchorCtr="0">
            <a:spAutoFit/>
          </a:bodyPr>
          <a:lstStyle/>
          <a:p>
            <a:pPr algn="r">
              <a:lnSpc>
                <a:spcPct val="95000"/>
              </a:lnSpc>
              <a:defRPr/>
            </a:pPr>
            <a:endParaRPr lang="da-DK" sz="700" b="0" cap="all" baseline="0" dirty="0">
              <a:solidFill>
                <a:schemeClr val="tx1"/>
              </a:solidFill>
              <a:latin typeface="+mn-lt"/>
            </a:endParaRPr>
          </a:p>
        </p:txBody>
      </p:sp>
      <p:sp>
        <p:nvSpPr>
          <p:cNvPr id="21" name="USR_Name"/>
          <p:cNvSpPr txBox="1">
            <a:spLocks noChangeArrowheads="1"/>
          </p:cNvSpPr>
          <p:nvPr userDrawn="1"/>
        </p:nvSpPr>
        <p:spPr bwMode="auto">
          <a:xfrm>
            <a:off x="6240044" y="5997600"/>
            <a:ext cx="2982416" cy="444040"/>
          </a:xfrm>
          <a:prstGeom prst="rect">
            <a:avLst/>
          </a:prstGeom>
          <a:noFill/>
          <a:ln w="1778" algn="ctr">
            <a:noFill/>
            <a:miter lim="800000"/>
            <a:headEnd/>
            <a:tailEnd/>
          </a:ln>
          <a:effectLst/>
        </p:spPr>
        <p:txBody>
          <a:bodyPr lIns="0" tIns="342000" rIns="0" bIns="0" anchor="t" anchorCtr="0">
            <a:spAutoFit/>
          </a:bodyPr>
          <a:lstStyle/>
          <a:p>
            <a:pPr algn="l">
              <a:lnSpc>
                <a:spcPct val="95000"/>
              </a:lnSpc>
              <a:defRPr/>
            </a:pPr>
            <a:r>
              <a:rPr lang="da-DK" sz="700" b="0" cap="all" baseline="0" dirty="0">
                <a:solidFill>
                  <a:schemeClr val="tx1"/>
                </a:solidFill>
                <a:latin typeface="+mn-lt"/>
              </a:rPr>
              <a:t>Marie Vejrup Nielsen</a:t>
            </a:r>
          </a:p>
        </p:txBody>
      </p:sp>
      <p:sp>
        <p:nvSpPr>
          <p:cNvPr id="27" name="Date_DateCustomA"/>
          <p:cNvSpPr txBox="1">
            <a:spLocks noChangeArrowheads="1"/>
          </p:cNvSpPr>
          <p:nvPr userDrawn="1"/>
        </p:nvSpPr>
        <p:spPr bwMode="auto">
          <a:xfrm>
            <a:off x="3691333" y="5997600"/>
            <a:ext cx="2271840" cy="582176"/>
          </a:xfrm>
          <a:prstGeom prst="rect">
            <a:avLst/>
          </a:prstGeom>
          <a:noFill/>
          <a:ln w="1778" algn="ctr">
            <a:noFill/>
            <a:miter lim="800000"/>
            <a:headEnd/>
            <a:tailEnd/>
          </a:ln>
          <a:effectLst/>
        </p:spPr>
        <p:txBody>
          <a:bodyPr wrap="square" lIns="0" tIns="475200" rIns="0" bIns="0" anchor="t" anchorCtr="0">
            <a:spAutoFit/>
          </a:bodyPr>
          <a:lstStyle/>
          <a:p>
            <a:pPr algn="r">
              <a:lnSpc>
                <a:spcPct val="95000"/>
              </a:lnSpc>
              <a:defRPr/>
            </a:pPr>
            <a:r>
              <a:rPr lang="da-DK" sz="700" b="0" cap="all" baseline="0" dirty="0">
                <a:solidFill>
                  <a:schemeClr val="tx1"/>
                </a:solidFill>
                <a:latin typeface="+mn-lt"/>
              </a:rPr>
              <a:t>3. september 2018</a:t>
            </a:r>
          </a:p>
        </p:txBody>
      </p:sp>
      <p:sp>
        <p:nvSpPr>
          <p:cNvPr id="28" name="USR_Title"/>
          <p:cNvSpPr txBox="1">
            <a:spLocks noChangeArrowheads="1"/>
          </p:cNvSpPr>
          <p:nvPr userDrawn="1"/>
        </p:nvSpPr>
        <p:spPr bwMode="auto">
          <a:xfrm>
            <a:off x="6240044" y="5997600"/>
            <a:ext cx="2982416" cy="582176"/>
          </a:xfrm>
          <a:prstGeom prst="rect">
            <a:avLst/>
          </a:prstGeom>
          <a:noFill/>
          <a:ln w="1778" algn="ctr">
            <a:noFill/>
            <a:miter lim="800000"/>
            <a:headEnd/>
            <a:tailEnd/>
          </a:ln>
          <a:effectLst/>
        </p:spPr>
        <p:txBody>
          <a:bodyPr lIns="0" tIns="475200" rIns="0" bIns="0" anchor="t" anchorCtr="0">
            <a:spAutoFit/>
          </a:bodyPr>
          <a:lstStyle/>
          <a:p>
            <a:pPr algn="l">
              <a:lnSpc>
                <a:spcPct val="95000"/>
              </a:lnSpc>
              <a:defRPr/>
            </a:pPr>
            <a:r>
              <a:rPr lang="da-DK" sz="700" b="0" cap="all" baseline="0" dirty="0">
                <a:solidFill>
                  <a:schemeClr val="tx1"/>
                </a:solidFill>
                <a:latin typeface="+mn-lt"/>
              </a:rPr>
              <a:t>Lektor</a:t>
            </a:r>
          </a:p>
        </p:txBody>
      </p:sp>
      <p:pic>
        <p:nvPicPr>
          <p:cNvPr id="7" name="Au logo"/>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302400" y="5999002"/>
            <a:ext cx="557570" cy="558000"/>
          </a:xfrm>
          <a:prstGeom prst="rect">
            <a:avLst/>
          </a:prstGeom>
        </p:spPr>
      </p:pic>
      <p:pic>
        <p:nvPicPr>
          <p:cNvPr id="10" name="Billede stre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73200" y="5997600"/>
            <a:ext cx="71734" cy="558000"/>
          </a:xfrm>
          <a:prstGeom prst="rect">
            <a:avLst/>
          </a:prstGeom>
        </p:spPr>
      </p:pic>
      <p:sp>
        <p:nvSpPr>
          <p:cNvPr id="25" name="OFF_logo2Computed"/>
          <p:cNvSpPr txBox="1">
            <a:spLocks noChangeArrowheads="1"/>
          </p:cNvSpPr>
          <p:nvPr userDrawn="1"/>
        </p:nvSpPr>
        <p:spPr bwMode="auto">
          <a:xfrm>
            <a:off x="972000" y="5997600"/>
            <a:ext cx="2350045" cy="676612"/>
          </a:xfrm>
          <a:prstGeom prst="rect">
            <a:avLst/>
          </a:prstGeom>
          <a:noFill/>
          <a:ln w="1778" algn="ctr">
            <a:noFill/>
            <a:miter lim="800000"/>
            <a:headEnd/>
            <a:tailEnd/>
          </a:ln>
          <a:effectLst/>
        </p:spPr>
        <p:txBody>
          <a:bodyPr wrap="square" lIns="0" tIns="583200" rIns="0" bIns="0">
            <a:spAutoFit/>
          </a:bodyPr>
          <a:lstStyle/>
          <a:p>
            <a:pPr>
              <a:lnSpc>
                <a:spcPct val="95000"/>
              </a:lnSpc>
              <a:defRPr/>
            </a:pPr>
            <a:r>
              <a:rPr lang="da-DK" sz="600" cap="all" spc="40" baseline="0" dirty="0">
                <a:solidFill>
                  <a:schemeClr val="tx1"/>
                </a:solidFill>
                <a:latin typeface="AU Passata Light" pitchFamily="34" charset="0"/>
              </a:rPr>
              <a:t>Aarhus Universitet</a:t>
            </a:r>
          </a:p>
        </p:txBody>
      </p:sp>
      <p:sp>
        <p:nvSpPr>
          <p:cNvPr id="26" name="OFF_logo1Computed"/>
          <p:cNvSpPr/>
          <p:nvPr userDrawn="1"/>
        </p:nvSpPr>
        <p:spPr bwMode="auto">
          <a:xfrm>
            <a:off x="971999" y="5997600"/>
            <a:ext cx="65" cy="451123"/>
          </a:xfrm>
          <a:prstGeom prst="rect">
            <a:avLst/>
          </a:prstGeom>
          <a:noFill/>
          <a:ln w="1778" cap="flat" cmpd="sng" algn="ctr">
            <a:noFill/>
            <a:prstDash val="solid"/>
            <a:round/>
            <a:headEnd type="none" w="med" len="med"/>
            <a:tailEnd type="none" w="med" len="med"/>
          </a:ln>
          <a:effectLst/>
        </p:spPr>
        <p:txBody>
          <a:bodyPr vert="horz" wrap="none" lIns="0" tIns="309600" rIns="0" bIns="0" numCol="1" rtlCol="0" anchor="t" anchorCtr="0" compatLnSpc="1">
            <a:prstTxWarp prst="textNoShape">
              <a:avLst/>
            </a:prstTxWarp>
            <a:spAutoFit/>
          </a:bodyPr>
          <a:lstStyle/>
          <a:p>
            <a:pPr marL="0" marR="0" indent="0" algn="l" defTabSz="914400" rtl="0" eaLnBrk="1" fontAlgn="base" latinLnBrk="0" hangingPunct="1">
              <a:lnSpc>
                <a:spcPct val="90000"/>
              </a:lnSpc>
              <a:spcBef>
                <a:spcPct val="0"/>
              </a:spcBef>
              <a:spcAft>
                <a:spcPct val="0"/>
              </a:spcAft>
              <a:buClrTx/>
              <a:buSzTx/>
              <a:buFont typeface="AU Passata" pitchFamily="34" charset="0"/>
              <a:buNone/>
              <a:tabLst/>
            </a:pPr>
            <a:r>
              <a:rPr kumimoji="0" lang="da-DK" sz="1000" b="0" i="0" u="none" strike="noStrike" cap="all" normalizeH="0" baseline="0" noProof="1">
                <a:ln>
                  <a:noFill/>
                </a:ln>
                <a:solidFill>
                  <a:schemeClr val="tx1"/>
                </a:solidFill>
                <a:effectLst/>
                <a:latin typeface="AU Passata" pitchFamily="34" charset="0"/>
              </a:rPr>
              <a:t>Institut for
Kultur og Samfund</a:t>
            </a:r>
          </a:p>
        </p:txBody>
      </p:sp>
      <p:sp>
        <p:nvSpPr>
          <p:cNvPr id="1030" name="Sidetal"/>
          <p:cNvSpPr>
            <a:spLocks noGrp="1" noChangeArrowheads="1"/>
          </p:cNvSpPr>
          <p:nvPr>
            <p:ph type="sldNum" sz="quarter" idx="4"/>
          </p:nvPr>
        </p:nvSpPr>
        <p:spPr bwMode="auto">
          <a:xfrm>
            <a:off x="11807992" y="6581497"/>
            <a:ext cx="252000" cy="13542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lnSpc>
                <a:spcPts val="1200"/>
              </a:lnSpc>
              <a:buFontTx/>
              <a:buNone/>
              <a:defRPr sz="700" spc="40" baseline="0">
                <a:solidFill>
                  <a:schemeClr val="tx1"/>
                </a:solidFill>
                <a:latin typeface="+mn-lt"/>
              </a:defRPr>
            </a:lvl1pPr>
          </a:lstStyle>
          <a:p>
            <a:pPr>
              <a:defRPr/>
            </a:pPr>
            <a:fld id="{E90C1E0A-682D-40DC-B1EA-26C007FDC330}" type="slidenum">
              <a:rPr lang="da-DK" smtClean="0"/>
              <a:pPr>
                <a:defRPr/>
              </a:pPr>
              <a:t>‹nr.›</a:t>
            </a:fld>
            <a:endParaRPr lang="da-DK" dirty="0"/>
          </a:p>
        </p:txBody>
      </p:sp>
      <p:sp>
        <p:nvSpPr>
          <p:cNvPr id="2" name="Date Placeholder 1" hidden="1"/>
          <p:cNvSpPr>
            <a:spLocks noGrp="1"/>
          </p:cNvSpPr>
          <p:nvPr>
            <p:ph type="dt" sz="half" idx="2"/>
          </p:nvPr>
        </p:nvSpPr>
        <p:spPr>
          <a:xfrm>
            <a:off x="0" y="7020000"/>
            <a:ext cx="0" cy="0"/>
          </a:xfrm>
          <a:prstGeom prst="rect">
            <a:avLst/>
          </a:prstGeom>
        </p:spPr>
        <p:txBody>
          <a:bodyPr vert="horz" lIns="91440" tIns="45720" rIns="91440" bIns="45720" rtlCol="0" anchor="ctr"/>
          <a:lstStyle>
            <a:lvl1pPr algn="l">
              <a:defRPr sz="100">
                <a:noFill/>
              </a:defRPr>
            </a:lvl1pPr>
          </a:lstStyle>
          <a:p>
            <a:fld id="{78417F83-4CBA-48F2-BAD0-783AE3701E32}" type="datetimeFigureOut">
              <a:rPr lang="da-DK" smtClean="0"/>
              <a:pPr/>
              <a:t>10-09-2018</a:t>
            </a:fld>
            <a:r>
              <a:rPr lang="da-DK"/>
              <a:t>03-09-2018</a:t>
            </a:r>
          </a:p>
        </p:txBody>
      </p:sp>
      <p:sp>
        <p:nvSpPr>
          <p:cNvPr id="3" name="Footer Placeholder 2" hidden="1"/>
          <p:cNvSpPr>
            <a:spLocks noGrp="1"/>
          </p:cNvSpPr>
          <p:nvPr>
            <p:ph type="ftr" sz="quarter" idx="3"/>
          </p:nvPr>
        </p:nvSpPr>
        <p:spPr>
          <a:xfrm>
            <a:off x="0" y="7020000"/>
            <a:ext cx="0" cy="0"/>
          </a:xfrm>
          <a:prstGeom prst="rect">
            <a:avLst/>
          </a:prstGeom>
        </p:spPr>
        <p:txBody>
          <a:bodyPr vert="horz" lIns="91440" tIns="45720" rIns="91440" bIns="45720" rtlCol="0" anchor="ctr"/>
          <a:lstStyle>
            <a:lvl1pPr algn="ctr">
              <a:defRPr sz="100">
                <a:noFill/>
              </a:defRPr>
            </a:lvl1pPr>
          </a:lstStyle>
          <a:p>
            <a:endParaRPr lang="da-DK" dirty="0"/>
          </a:p>
        </p:txBody>
      </p:sp>
    </p:spTree>
  </p:cSld>
  <p:clrMap bg1="lt1" tx1="dk1" bg2="lt2" tx2="dk2" accent1="accent1" accent2="accent2" accent3="accent3" accent4="accent4" accent5="accent5" accent6="accent6" hlink="hlink" folHlink="folHlink"/>
  <p:sldLayoutIdLst>
    <p:sldLayoutId id="2147483659" r:id="rId1"/>
    <p:sldLayoutId id="2147483656" r:id="rId2"/>
    <p:sldLayoutId id="2147483673" r:id="rId3"/>
    <p:sldLayoutId id="2147483666" r:id="rId4"/>
    <p:sldLayoutId id="2147483662" r:id="rId5"/>
    <p:sldLayoutId id="2147483649" r:id="rId6"/>
    <p:sldLayoutId id="2147483669" r:id="rId7"/>
    <p:sldLayoutId id="2147483661" r:id="rId8"/>
    <p:sldLayoutId id="2147483668" r:id="rId9"/>
    <p:sldLayoutId id="2147483663" r:id="rId10"/>
    <p:sldLayoutId id="2147483670" r:id="rId11"/>
    <p:sldLayoutId id="2147483654" r:id="rId12"/>
    <p:sldLayoutId id="2147483664" r:id="rId13"/>
    <p:sldLayoutId id="2147483671" r:id="rId14"/>
    <p:sldLayoutId id="2147483650" r:id="rId15"/>
    <p:sldLayoutId id="2147483655" r:id="rId16"/>
    <p:sldLayoutId id="2147483651" r:id="rId17"/>
    <p:sldLayoutId id="2147483672" r:id="rId18"/>
    <p:sldLayoutId id="2147483678" r:id="rId19"/>
    <p:sldLayoutId id="2147483658" r:id="rId20"/>
    <p:sldLayoutId id="2147483679" r:id="rId21"/>
  </p:sldLayoutIdLst>
  <p:hf sldNum="0" hdr="0" ftr="0"/>
  <p:txStyles>
    <p:titleStyle>
      <a:lvl1pPr algn="l" rtl="0" eaLnBrk="1" fontAlgn="base" hangingPunct="1">
        <a:lnSpc>
          <a:spcPct val="89000"/>
        </a:lnSpc>
        <a:spcBef>
          <a:spcPct val="0"/>
        </a:spcBef>
        <a:spcAft>
          <a:spcPct val="0"/>
        </a:spcAft>
        <a:defRPr sz="4500" b="1" cap="all" baseline="0">
          <a:solidFill>
            <a:schemeClr val="tx1"/>
          </a:solidFill>
          <a:latin typeface="+mj-lt"/>
          <a:ea typeface="+mj-ea"/>
          <a:cs typeface="+mj-cs"/>
        </a:defRPr>
      </a:lvl1pPr>
      <a:lvl2pPr algn="l" rtl="0" eaLnBrk="1" fontAlgn="base" hangingPunct="1">
        <a:lnSpc>
          <a:spcPct val="83000"/>
        </a:lnSpc>
        <a:spcBef>
          <a:spcPct val="0"/>
        </a:spcBef>
        <a:spcAft>
          <a:spcPct val="0"/>
        </a:spcAft>
        <a:defRPr sz="4000">
          <a:solidFill>
            <a:schemeClr val="bg2"/>
          </a:solidFill>
          <a:latin typeface="AU Passata" pitchFamily="34" charset="0"/>
        </a:defRPr>
      </a:lvl2pPr>
      <a:lvl3pPr algn="l" rtl="0" eaLnBrk="1" fontAlgn="base" hangingPunct="1">
        <a:lnSpc>
          <a:spcPct val="83000"/>
        </a:lnSpc>
        <a:spcBef>
          <a:spcPct val="0"/>
        </a:spcBef>
        <a:spcAft>
          <a:spcPct val="0"/>
        </a:spcAft>
        <a:defRPr sz="4000">
          <a:solidFill>
            <a:schemeClr val="bg2"/>
          </a:solidFill>
          <a:latin typeface="AU Passata" pitchFamily="34" charset="0"/>
        </a:defRPr>
      </a:lvl3pPr>
      <a:lvl4pPr algn="l" rtl="0" eaLnBrk="1" fontAlgn="base" hangingPunct="1">
        <a:lnSpc>
          <a:spcPct val="83000"/>
        </a:lnSpc>
        <a:spcBef>
          <a:spcPct val="0"/>
        </a:spcBef>
        <a:spcAft>
          <a:spcPct val="0"/>
        </a:spcAft>
        <a:defRPr sz="4000">
          <a:solidFill>
            <a:schemeClr val="bg2"/>
          </a:solidFill>
          <a:latin typeface="AU Passata" pitchFamily="34" charset="0"/>
        </a:defRPr>
      </a:lvl4pPr>
      <a:lvl5pPr algn="l" rtl="0" eaLnBrk="1" fontAlgn="base" hangingPunct="1">
        <a:lnSpc>
          <a:spcPct val="83000"/>
        </a:lnSpc>
        <a:spcBef>
          <a:spcPct val="0"/>
        </a:spcBef>
        <a:spcAft>
          <a:spcPct val="0"/>
        </a:spcAft>
        <a:defRPr sz="4000">
          <a:solidFill>
            <a:schemeClr val="bg2"/>
          </a:solidFill>
          <a:latin typeface="AU Passata" pitchFamily="34" charset="0"/>
        </a:defRPr>
      </a:lvl5pPr>
      <a:lvl6pPr marL="457200" algn="l" rtl="0" eaLnBrk="1" fontAlgn="base" hangingPunct="1">
        <a:lnSpc>
          <a:spcPct val="83000"/>
        </a:lnSpc>
        <a:spcBef>
          <a:spcPct val="0"/>
        </a:spcBef>
        <a:spcAft>
          <a:spcPct val="0"/>
        </a:spcAft>
        <a:defRPr sz="4000">
          <a:solidFill>
            <a:schemeClr val="bg2"/>
          </a:solidFill>
          <a:latin typeface="AU Passata" pitchFamily="34" charset="0"/>
        </a:defRPr>
      </a:lvl6pPr>
      <a:lvl7pPr marL="914400" algn="l" rtl="0" eaLnBrk="1" fontAlgn="base" hangingPunct="1">
        <a:lnSpc>
          <a:spcPct val="83000"/>
        </a:lnSpc>
        <a:spcBef>
          <a:spcPct val="0"/>
        </a:spcBef>
        <a:spcAft>
          <a:spcPct val="0"/>
        </a:spcAft>
        <a:defRPr sz="4000">
          <a:solidFill>
            <a:schemeClr val="bg2"/>
          </a:solidFill>
          <a:latin typeface="AU Passata" pitchFamily="34" charset="0"/>
        </a:defRPr>
      </a:lvl7pPr>
      <a:lvl8pPr marL="1371600" algn="l" rtl="0" eaLnBrk="1" fontAlgn="base" hangingPunct="1">
        <a:lnSpc>
          <a:spcPct val="83000"/>
        </a:lnSpc>
        <a:spcBef>
          <a:spcPct val="0"/>
        </a:spcBef>
        <a:spcAft>
          <a:spcPct val="0"/>
        </a:spcAft>
        <a:defRPr sz="4000">
          <a:solidFill>
            <a:schemeClr val="bg2"/>
          </a:solidFill>
          <a:latin typeface="AU Passata" pitchFamily="34" charset="0"/>
        </a:defRPr>
      </a:lvl8pPr>
      <a:lvl9pPr marL="1828800" algn="l" rtl="0" eaLnBrk="1" fontAlgn="base" hangingPunct="1">
        <a:lnSpc>
          <a:spcPct val="83000"/>
        </a:lnSpc>
        <a:spcBef>
          <a:spcPct val="0"/>
        </a:spcBef>
        <a:spcAft>
          <a:spcPct val="0"/>
        </a:spcAft>
        <a:defRPr sz="4000">
          <a:solidFill>
            <a:schemeClr val="bg2"/>
          </a:solidFill>
          <a:latin typeface="AU Passata" pitchFamily="34" charset="0"/>
        </a:defRPr>
      </a:lvl9pPr>
    </p:titleStyle>
    <p:bodyStyle>
      <a:lvl1pPr marL="0" indent="0" algn="l" rtl="0" eaLnBrk="1" fontAlgn="base" hangingPunct="1">
        <a:lnSpc>
          <a:spcPct val="99000"/>
        </a:lnSpc>
        <a:spcBef>
          <a:spcPts val="600"/>
        </a:spcBef>
        <a:spcAft>
          <a:spcPct val="0"/>
        </a:spcAft>
        <a:buClr>
          <a:schemeClr val="tx1"/>
        </a:buClr>
        <a:buSzPct val="100000"/>
        <a:buFont typeface="Calibri" panose="020F0502020204030204" pitchFamily="34" charset="0"/>
        <a:buChar char="​"/>
        <a:defRPr sz="2000" b="0">
          <a:solidFill>
            <a:schemeClr val="tx1"/>
          </a:solidFill>
          <a:latin typeface="+mn-lt"/>
          <a:ea typeface="+mn-ea"/>
          <a:cs typeface="+mn-cs"/>
        </a:defRPr>
      </a:lvl1pPr>
      <a:lvl2pPr marL="43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2pPr>
      <a:lvl3pPr marL="756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3pPr>
      <a:lvl4pPr marL="115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4pPr>
      <a:lvl5pPr marL="1512000" indent="-180000" algn="l" rtl="0" eaLnBrk="1" fontAlgn="base" hangingPunct="1">
        <a:lnSpc>
          <a:spcPct val="99000"/>
        </a:lnSpc>
        <a:spcBef>
          <a:spcPts val="600"/>
        </a:spcBef>
        <a:spcAft>
          <a:spcPct val="0"/>
        </a:spcAft>
        <a:buClr>
          <a:schemeClr val="tx1"/>
        </a:buClr>
        <a:buSzPct val="100000"/>
        <a:buFont typeface="Arial" panose="020B0604020202020204" pitchFamily="34" charset="0"/>
        <a:buChar char="•"/>
        <a:defRPr sz="2000">
          <a:solidFill>
            <a:schemeClr val="tx1"/>
          </a:solidFill>
          <a:latin typeface="+mn-lt"/>
        </a:defRPr>
      </a:lvl5pPr>
      <a:lvl6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6pPr>
      <a:lvl7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7pPr>
      <a:lvl8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8pPr>
      <a:lvl9pPr marL="1836000" indent="-180000" algn="l" rtl="0" eaLnBrk="1" fontAlgn="base" hangingPunct="1">
        <a:lnSpc>
          <a:spcPct val="99000"/>
        </a:lnSpc>
        <a:spcBef>
          <a:spcPts val="600"/>
        </a:spcBef>
        <a:spcAft>
          <a:spcPct val="0"/>
        </a:spcAft>
        <a:buClr>
          <a:schemeClr val="tx1"/>
        </a:buClr>
        <a:buFont typeface="Arial" panose="020B0604020202020204" pitchFamily="34" charset="0"/>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 orient="horz" pos="3715" userDrawn="1">
          <p15:clr>
            <a:srgbClr val="000000"/>
          </p15:clr>
        </p15:guide>
        <p15:guide id="5" orient="horz" pos="4131" userDrawn="1">
          <p15:clr>
            <a:srgbClr val="A4A3A4"/>
          </p15:clr>
        </p15:guide>
        <p15:guide id="6" pos="7479" userDrawn="1">
          <p15:clr>
            <a:srgbClr val="A4A3A4"/>
          </p15:clr>
        </p15:guide>
        <p15:guide id="7" orient="horz" pos="1234" userDrawn="1">
          <p15:clr>
            <a:srgbClr val="000000"/>
          </p15:clr>
        </p15:guide>
        <p15:guide id="8" pos="7059" userDrawn="1">
          <p15:clr>
            <a:srgbClr val="000000"/>
          </p15:clr>
        </p15:guide>
        <p15:guide id="9" pos="199" userDrawn="1">
          <p15:clr>
            <a:srgbClr val="A4A3A4"/>
          </p15:clr>
        </p15:guide>
        <p15:guide id="10" pos="621" userDrawn="1">
          <p15:clr>
            <a:srgbClr val="000000"/>
          </p15:clr>
        </p15:guide>
        <p15:guide id="11" orient="horz" pos="19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3"/>
          <a:stretch>
            <a:fillRect/>
          </a:stretch>
        </p:blipFill>
        <p:spPr>
          <a:xfrm>
            <a:off x="3401215" y="313550"/>
            <a:ext cx="2639313" cy="2639313"/>
          </a:xfrm>
          <a:prstGeom prst="rect">
            <a:avLst/>
          </a:prstGeom>
        </p:spPr>
      </p:pic>
      <p:sp>
        <p:nvSpPr>
          <p:cNvPr id="2" name="Titel 1"/>
          <p:cNvSpPr>
            <a:spLocks noGrp="1"/>
          </p:cNvSpPr>
          <p:nvPr>
            <p:ph type="ctrTitle"/>
          </p:nvPr>
        </p:nvSpPr>
        <p:spPr>
          <a:xfrm>
            <a:off x="3503671" y="5182570"/>
            <a:ext cx="6591792" cy="2366521"/>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Cultural </a:t>
            </a:r>
            <a:r>
              <a:rPr lang="da-DK" dirty="0" smtClean="0"/>
              <a:t>Heritage and </a:t>
            </a:r>
            <a:r>
              <a:rPr lang="da-DK" dirty="0" err="1" smtClean="0"/>
              <a:t>Living</a:t>
            </a:r>
            <a:r>
              <a:rPr lang="da-DK" dirty="0" smtClean="0"/>
              <a:t> </a:t>
            </a:r>
            <a:r>
              <a:rPr lang="da-DK" dirty="0" err="1"/>
              <a:t>religious</a:t>
            </a:r>
            <a:r>
              <a:rPr lang="da-DK" dirty="0"/>
              <a:t> </a:t>
            </a:r>
            <a:r>
              <a:rPr lang="da-DK" dirty="0" err="1"/>
              <a:t>communities</a:t>
            </a:r>
            <a:r>
              <a:rPr lang="da-DK" dirty="0"/>
              <a:t/>
            </a:r>
            <a:br>
              <a:rPr lang="da-DK" dirty="0"/>
            </a:br>
            <a:r>
              <a:rPr lang="da-DK" dirty="0" smtClean="0"/>
              <a:t>- </a:t>
            </a:r>
            <a:r>
              <a:rPr lang="en-US" dirty="0" smtClean="0"/>
              <a:t>The Moravian Settlement in </a:t>
            </a:r>
            <a:r>
              <a:rPr lang="en-US" dirty="0" err="1" smtClean="0"/>
              <a:t>Christiansfeld</a:t>
            </a:r>
            <a:r>
              <a:rPr lang="en-US" dirty="0" smtClean="0"/>
              <a:t/>
            </a:r>
            <a:br>
              <a:rPr lang="en-US" dirty="0" smtClean="0"/>
            </a:br>
            <a:r>
              <a:rPr lang="en-US" dirty="0" smtClean="0"/>
              <a:t/>
            </a:r>
            <a:br>
              <a:rPr lang="en-US" dirty="0" smtClean="0"/>
            </a:br>
            <a:endParaRPr lang="da-DK" sz="5332" dirty="0"/>
          </a:p>
        </p:txBody>
      </p:sp>
      <p:sp>
        <p:nvSpPr>
          <p:cNvPr id="3" name="Undertitel 2"/>
          <p:cNvSpPr>
            <a:spLocks noGrp="1"/>
          </p:cNvSpPr>
          <p:nvPr>
            <p:ph type="subTitle" idx="1"/>
          </p:nvPr>
        </p:nvSpPr>
        <p:spPr>
          <a:xfrm>
            <a:off x="3128766" y="4969332"/>
            <a:ext cx="6329781" cy="1752144"/>
          </a:xfrm>
        </p:spPr>
        <p:txBody>
          <a:bodyPr/>
          <a:lstStyle/>
          <a:p>
            <a:endParaRPr lang="da-DK" dirty="0" smtClean="0"/>
          </a:p>
          <a:p>
            <a:endParaRPr lang="da-DK" dirty="0"/>
          </a:p>
        </p:txBody>
      </p:sp>
      <p:sp>
        <p:nvSpPr>
          <p:cNvPr id="6" name="Pladsholder til dato 5"/>
          <p:cNvSpPr>
            <a:spLocks noGrp="1"/>
          </p:cNvSpPr>
          <p:nvPr>
            <p:ph type="dt" sz="half" idx="10"/>
          </p:nvPr>
        </p:nvSpPr>
        <p:spPr/>
        <p:txBody>
          <a:bodyPr/>
          <a:lstStyle/>
          <a:p>
            <a:endParaRPr lang="da-DK" dirty="0"/>
          </a:p>
        </p:txBody>
      </p:sp>
      <p:sp>
        <p:nvSpPr>
          <p:cNvPr id="4" name="AutoShape 2" descr="Billedresultat for jelling church"/>
          <p:cNvSpPr>
            <a:spLocks noChangeAspect="1" noChangeArrowheads="1"/>
          </p:cNvSpPr>
          <p:nvPr/>
        </p:nvSpPr>
        <p:spPr bwMode="auto">
          <a:xfrm>
            <a:off x="207379" y="-143531"/>
            <a:ext cx="406294"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endParaRPr lang="da-DK" sz="6397" dirty="0"/>
          </a:p>
        </p:txBody>
      </p:sp>
      <p:sp>
        <p:nvSpPr>
          <p:cNvPr id="5" name="AutoShape 6" descr="Billedresultat for jelling kirke dronningen"/>
          <p:cNvSpPr>
            <a:spLocks noChangeAspect="1" noChangeArrowheads="1"/>
          </p:cNvSpPr>
          <p:nvPr/>
        </p:nvSpPr>
        <p:spPr bwMode="auto">
          <a:xfrm>
            <a:off x="410526" y="8829"/>
            <a:ext cx="406294" cy="3047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endParaRPr lang="da-DK" sz="6397" dirty="0"/>
          </a:p>
        </p:txBody>
      </p:sp>
      <p:pic>
        <p:nvPicPr>
          <p:cNvPr id="7" name="Billede 6"/>
          <p:cNvPicPr>
            <a:picLocks noChangeAspect="1"/>
          </p:cNvPicPr>
          <p:nvPr/>
        </p:nvPicPr>
        <p:blipFill>
          <a:blip r:embed="rId4"/>
          <a:stretch>
            <a:fillRect/>
          </a:stretch>
        </p:blipFill>
        <p:spPr>
          <a:xfrm>
            <a:off x="6213510" y="143927"/>
            <a:ext cx="3670930" cy="2735288"/>
          </a:xfrm>
          <a:prstGeom prst="rect">
            <a:avLst/>
          </a:prstGeom>
        </p:spPr>
      </p:pic>
      <p:pic>
        <p:nvPicPr>
          <p:cNvPr id="10" name="Billede 9"/>
          <p:cNvPicPr>
            <a:picLocks noChangeAspect="1"/>
          </p:cNvPicPr>
          <p:nvPr/>
        </p:nvPicPr>
        <p:blipFill>
          <a:blip r:embed="rId5"/>
          <a:stretch>
            <a:fillRect/>
          </a:stretch>
        </p:blipFill>
        <p:spPr>
          <a:xfrm>
            <a:off x="9934611" y="228336"/>
            <a:ext cx="2000430" cy="5230638"/>
          </a:xfrm>
          <a:prstGeom prst="rect">
            <a:avLst/>
          </a:prstGeom>
        </p:spPr>
      </p:pic>
      <p:pic>
        <p:nvPicPr>
          <p:cNvPr id="14" name="Billede 13"/>
          <p:cNvPicPr>
            <a:picLocks noChangeAspect="1"/>
          </p:cNvPicPr>
          <p:nvPr/>
        </p:nvPicPr>
        <p:blipFill>
          <a:blip r:embed="rId6"/>
          <a:stretch>
            <a:fillRect/>
          </a:stretch>
        </p:blipFill>
        <p:spPr>
          <a:xfrm>
            <a:off x="301723" y="313550"/>
            <a:ext cx="2896346" cy="5149059"/>
          </a:xfrm>
          <a:prstGeom prst="rect">
            <a:avLst/>
          </a:prstGeom>
        </p:spPr>
      </p:pic>
    </p:spTree>
    <p:extLst>
      <p:ext uri="{BB962C8B-B14F-4D97-AF65-F5344CB8AC3E}">
        <p14:creationId xmlns:p14="http://schemas.microsoft.com/office/powerpoint/2010/main" val="1319214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smtClean="0"/>
              <a:t>”</a:t>
            </a:r>
            <a:r>
              <a:rPr lang="da-DK" b="1" dirty="0" err="1" smtClean="0"/>
              <a:t>Protection</a:t>
            </a:r>
            <a:r>
              <a:rPr lang="da-DK" b="1" dirty="0" smtClean="0"/>
              <a:t> and management </a:t>
            </a:r>
            <a:r>
              <a:rPr lang="da-DK" b="1" dirty="0" err="1" smtClean="0"/>
              <a:t>requirements</a:t>
            </a:r>
            <a:r>
              <a:rPr lang="da-DK" b="1" dirty="0" smtClean="0"/>
              <a:t>”</a:t>
            </a:r>
            <a:endParaRPr lang="da-DK" dirty="0"/>
          </a:p>
        </p:txBody>
      </p:sp>
      <p:sp>
        <p:nvSpPr>
          <p:cNvPr id="3" name="Pladsholder til indhold 2"/>
          <p:cNvSpPr>
            <a:spLocks noGrp="1"/>
          </p:cNvSpPr>
          <p:nvPr>
            <p:ph idx="1"/>
          </p:nvPr>
        </p:nvSpPr>
        <p:spPr/>
        <p:txBody>
          <a:bodyPr>
            <a:normAutofit/>
          </a:bodyPr>
          <a:lstStyle/>
          <a:p>
            <a:pPr>
              <a:buNone/>
            </a:pPr>
            <a:r>
              <a:rPr lang="da-DK" dirty="0" smtClean="0"/>
              <a:t>“The management plan </a:t>
            </a:r>
            <a:r>
              <a:rPr lang="da-DK" dirty="0" err="1" smtClean="0"/>
              <a:t>predominantly</a:t>
            </a:r>
            <a:r>
              <a:rPr lang="da-DK" dirty="0" smtClean="0"/>
              <a:t> </a:t>
            </a:r>
            <a:r>
              <a:rPr lang="da-DK" dirty="0" err="1" smtClean="0"/>
              <a:t>aims</a:t>
            </a:r>
            <a:r>
              <a:rPr lang="da-DK" dirty="0" smtClean="0"/>
              <a:t> at the </a:t>
            </a:r>
            <a:r>
              <a:rPr lang="da-DK" dirty="0" err="1" smtClean="0"/>
              <a:t>preservation</a:t>
            </a:r>
            <a:r>
              <a:rPr lang="da-DK" dirty="0" smtClean="0"/>
              <a:t> and </a:t>
            </a:r>
            <a:r>
              <a:rPr lang="da-DK" dirty="0" err="1" smtClean="0"/>
              <a:t>protection</a:t>
            </a:r>
            <a:r>
              <a:rPr lang="da-DK" dirty="0" smtClean="0"/>
              <a:t> of Christiansfeld with </a:t>
            </a:r>
            <a:r>
              <a:rPr lang="da-DK" dirty="0" err="1" smtClean="0"/>
              <a:t>regards</a:t>
            </a:r>
            <a:r>
              <a:rPr lang="da-DK" dirty="0" smtClean="0"/>
              <a:t> to </a:t>
            </a:r>
            <a:r>
              <a:rPr lang="da-DK" dirty="0" err="1" smtClean="0"/>
              <a:t>its</a:t>
            </a:r>
            <a:r>
              <a:rPr lang="da-DK" dirty="0" smtClean="0"/>
              <a:t> </a:t>
            </a:r>
            <a:r>
              <a:rPr lang="da-DK" dirty="0" err="1" smtClean="0"/>
              <a:t>town</a:t>
            </a:r>
            <a:r>
              <a:rPr lang="da-DK" dirty="0" smtClean="0"/>
              <a:t> plan, </a:t>
            </a:r>
            <a:r>
              <a:rPr lang="da-DK" dirty="0" err="1" smtClean="0"/>
              <a:t>historic</a:t>
            </a:r>
            <a:r>
              <a:rPr lang="da-DK" dirty="0" smtClean="0"/>
              <a:t> </a:t>
            </a:r>
            <a:r>
              <a:rPr lang="da-DK" dirty="0" err="1" smtClean="0"/>
              <a:t>architecture</a:t>
            </a:r>
            <a:r>
              <a:rPr lang="da-DK" dirty="0" smtClean="0"/>
              <a:t> and landscape </a:t>
            </a:r>
            <a:r>
              <a:rPr lang="da-DK" dirty="0" err="1" smtClean="0"/>
              <a:t>setting</a:t>
            </a:r>
            <a:r>
              <a:rPr lang="da-DK" dirty="0" smtClean="0"/>
              <a:t>. The plan </a:t>
            </a:r>
            <a:r>
              <a:rPr lang="da-DK" dirty="0" err="1" smtClean="0"/>
              <a:t>combines</a:t>
            </a:r>
            <a:r>
              <a:rPr lang="da-DK" dirty="0" smtClean="0"/>
              <a:t> a list of </a:t>
            </a:r>
            <a:r>
              <a:rPr lang="da-DK" dirty="0" err="1" smtClean="0"/>
              <a:t>specific</a:t>
            </a:r>
            <a:r>
              <a:rPr lang="da-DK" dirty="0" smtClean="0"/>
              <a:t> measures </a:t>
            </a:r>
            <a:r>
              <a:rPr lang="da-DK" dirty="0" err="1" smtClean="0"/>
              <a:t>divided</a:t>
            </a:r>
            <a:r>
              <a:rPr lang="da-DK" dirty="0" smtClean="0"/>
              <a:t> </a:t>
            </a:r>
            <a:r>
              <a:rPr lang="da-DK" dirty="0" err="1" smtClean="0"/>
              <a:t>into</a:t>
            </a:r>
            <a:r>
              <a:rPr lang="da-DK" dirty="0" smtClean="0"/>
              <a:t> </a:t>
            </a:r>
            <a:r>
              <a:rPr lang="da-DK" dirty="0" err="1" smtClean="0"/>
              <a:t>three</a:t>
            </a:r>
            <a:r>
              <a:rPr lang="da-DK" dirty="0" smtClean="0"/>
              <a:t> </a:t>
            </a:r>
            <a:r>
              <a:rPr lang="da-DK" dirty="0" err="1" smtClean="0"/>
              <a:t>areas</a:t>
            </a:r>
            <a:r>
              <a:rPr lang="da-DK" dirty="0" smtClean="0"/>
              <a:t>; urban, </a:t>
            </a:r>
            <a:r>
              <a:rPr lang="da-DK" dirty="0" err="1" smtClean="0"/>
              <a:t>architectural</a:t>
            </a:r>
            <a:r>
              <a:rPr lang="da-DK" dirty="0" smtClean="0"/>
              <a:t> and </a:t>
            </a:r>
            <a:r>
              <a:rPr lang="da-DK" dirty="0" err="1" smtClean="0"/>
              <a:t>cultural</a:t>
            </a:r>
            <a:r>
              <a:rPr lang="da-DK" dirty="0" smtClean="0"/>
              <a:t>, to </a:t>
            </a:r>
            <a:r>
              <a:rPr lang="da-DK" dirty="0" err="1" smtClean="0"/>
              <a:t>be</a:t>
            </a:r>
            <a:r>
              <a:rPr lang="da-DK" dirty="0" smtClean="0"/>
              <a:t> </a:t>
            </a:r>
            <a:r>
              <a:rPr lang="da-DK" dirty="0" err="1" smtClean="0"/>
              <a:t>undertaken</a:t>
            </a:r>
            <a:r>
              <a:rPr lang="da-DK" dirty="0" smtClean="0"/>
              <a:t> in the </a:t>
            </a:r>
            <a:r>
              <a:rPr lang="da-DK" dirty="0" err="1" smtClean="0"/>
              <a:t>forthcoming</a:t>
            </a:r>
            <a:r>
              <a:rPr lang="da-DK" dirty="0" smtClean="0"/>
              <a:t> </a:t>
            </a:r>
            <a:r>
              <a:rPr lang="da-DK" dirty="0" err="1" smtClean="0"/>
              <a:t>four</a:t>
            </a:r>
            <a:r>
              <a:rPr lang="da-DK" dirty="0" smtClean="0"/>
              <a:t> </a:t>
            </a:r>
            <a:r>
              <a:rPr lang="da-DK" dirty="0" err="1" smtClean="0"/>
              <a:t>years</a:t>
            </a:r>
            <a:r>
              <a:rPr lang="da-DK" dirty="0" smtClean="0"/>
              <a:t>. The </a:t>
            </a:r>
            <a:r>
              <a:rPr lang="da-DK" dirty="0" err="1" smtClean="0"/>
              <a:t>current</a:t>
            </a:r>
            <a:r>
              <a:rPr lang="da-DK" dirty="0" smtClean="0"/>
              <a:t> </a:t>
            </a:r>
            <a:r>
              <a:rPr lang="da-DK" dirty="0" err="1" smtClean="0"/>
              <a:t>priorities</a:t>
            </a:r>
            <a:r>
              <a:rPr lang="da-DK" dirty="0" smtClean="0"/>
              <a:t> and actions </a:t>
            </a:r>
            <a:r>
              <a:rPr lang="da-DK" dirty="0" err="1" smtClean="0"/>
              <a:t>are</a:t>
            </a:r>
            <a:r>
              <a:rPr lang="da-DK" dirty="0" smtClean="0"/>
              <a:t> </a:t>
            </a:r>
            <a:r>
              <a:rPr lang="da-DK" dirty="0" err="1" smtClean="0"/>
              <a:t>intended</a:t>
            </a:r>
            <a:r>
              <a:rPr lang="da-DK" dirty="0" smtClean="0"/>
              <a:t> to </a:t>
            </a:r>
            <a:r>
              <a:rPr lang="da-DK" dirty="0" err="1" smtClean="0"/>
              <a:t>be</a:t>
            </a:r>
            <a:r>
              <a:rPr lang="da-DK" dirty="0" smtClean="0"/>
              <a:t> </a:t>
            </a:r>
            <a:r>
              <a:rPr lang="da-DK" dirty="0" err="1" smtClean="0"/>
              <a:t>implemented</a:t>
            </a:r>
            <a:r>
              <a:rPr lang="da-DK" dirty="0" smtClean="0"/>
              <a:t> up </a:t>
            </a:r>
            <a:r>
              <a:rPr lang="da-DK" dirty="0" err="1" smtClean="0"/>
              <a:t>until</a:t>
            </a:r>
            <a:r>
              <a:rPr lang="da-DK" dirty="0" smtClean="0"/>
              <a:t> 2017, </a:t>
            </a:r>
            <a:r>
              <a:rPr lang="da-DK" dirty="0" err="1" smtClean="0"/>
              <a:t>when</a:t>
            </a:r>
            <a:r>
              <a:rPr lang="da-DK" dirty="0" smtClean="0"/>
              <a:t> a </a:t>
            </a:r>
            <a:r>
              <a:rPr lang="da-DK" dirty="0" err="1" smtClean="0"/>
              <a:t>comprehensive</a:t>
            </a:r>
            <a:r>
              <a:rPr lang="da-DK" dirty="0" smtClean="0"/>
              <a:t> </a:t>
            </a:r>
            <a:r>
              <a:rPr lang="da-DK" dirty="0" err="1" smtClean="0"/>
              <a:t>evaluation</a:t>
            </a:r>
            <a:r>
              <a:rPr lang="da-DK" dirty="0" smtClean="0"/>
              <a:t> and revision of the management plan is </a:t>
            </a:r>
            <a:r>
              <a:rPr lang="da-DK" dirty="0" err="1" smtClean="0"/>
              <a:t>envisaged</a:t>
            </a:r>
            <a:r>
              <a:rPr lang="da-DK" dirty="0" smtClean="0"/>
              <a:t>. </a:t>
            </a:r>
            <a:r>
              <a:rPr lang="da-DK" dirty="0" err="1" smtClean="0"/>
              <a:t>Quality</a:t>
            </a:r>
            <a:r>
              <a:rPr lang="da-DK" dirty="0" smtClean="0"/>
              <a:t> </a:t>
            </a:r>
            <a:r>
              <a:rPr lang="da-DK" dirty="0" err="1" smtClean="0"/>
              <a:t>assessment</a:t>
            </a:r>
            <a:r>
              <a:rPr lang="da-DK" dirty="0" smtClean="0"/>
              <a:t> </a:t>
            </a:r>
            <a:r>
              <a:rPr lang="da-DK" dirty="0" err="1" smtClean="0"/>
              <a:t>indicators</a:t>
            </a:r>
            <a:r>
              <a:rPr lang="da-DK" dirty="0" smtClean="0"/>
              <a:t> for the </a:t>
            </a:r>
            <a:r>
              <a:rPr lang="da-DK" dirty="0" err="1" smtClean="0"/>
              <a:t>evaluation</a:t>
            </a:r>
            <a:r>
              <a:rPr lang="da-DK" dirty="0" smtClean="0"/>
              <a:t> of </a:t>
            </a:r>
            <a:r>
              <a:rPr lang="da-DK" dirty="0" err="1" smtClean="0"/>
              <a:t>its</a:t>
            </a:r>
            <a:r>
              <a:rPr lang="da-DK" dirty="0" smtClean="0"/>
              <a:t> </a:t>
            </a:r>
            <a:r>
              <a:rPr lang="da-DK" dirty="0" err="1" smtClean="0"/>
              <a:t>implementation</a:t>
            </a:r>
            <a:r>
              <a:rPr lang="da-DK" dirty="0" smtClean="0"/>
              <a:t> </a:t>
            </a:r>
            <a:r>
              <a:rPr lang="da-DK" dirty="0" err="1" smtClean="0"/>
              <a:t>are</a:t>
            </a:r>
            <a:r>
              <a:rPr lang="da-DK" dirty="0" smtClean="0"/>
              <a:t> </a:t>
            </a:r>
            <a:r>
              <a:rPr lang="da-DK" dirty="0" err="1" smtClean="0"/>
              <a:t>yet</a:t>
            </a:r>
            <a:r>
              <a:rPr lang="da-DK" dirty="0" smtClean="0"/>
              <a:t> to </a:t>
            </a:r>
            <a:r>
              <a:rPr lang="da-DK" dirty="0" err="1" smtClean="0"/>
              <a:t>be</a:t>
            </a:r>
            <a:r>
              <a:rPr lang="da-DK" dirty="0" smtClean="0"/>
              <a:t> </a:t>
            </a:r>
            <a:r>
              <a:rPr lang="da-DK" dirty="0" err="1" smtClean="0"/>
              <a:t>finalized</a:t>
            </a:r>
            <a:r>
              <a:rPr lang="da-DK" dirty="0" smtClean="0"/>
              <a:t>. The management plan is </a:t>
            </a:r>
            <a:r>
              <a:rPr lang="da-DK" dirty="0" err="1" smtClean="0"/>
              <a:t>yet</a:t>
            </a:r>
            <a:r>
              <a:rPr lang="da-DK" dirty="0" smtClean="0"/>
              <a:t> to </a:t>
            </a:r>
            <a:r>
              <a:rPr lang="da-DK" dirty="0" err="1" smtClean="0"/>
              <a:t>be</a:t>
            </a:r>
            <a:r>
              <a:rPr lang="da-DK" dirty="0" smtClean="0"/>
              <a:t> </a:t>
            </a:r>
            <a:r>
              <a:rPr lang="da-DK" dirty="0" err="1" smtClean="0"/>
              <a:t>officially</a:t>
            </a:r>
            <a:r>
              <a:rPr lang="da-DK" dirty="0" smtClean="0"/>
              <a:t> </a:t>
            </a:r>
            <a:r>
              <a:rPr lang="da-DK" dirty="0" err="1" smtClean="0"/>
              <a:t>adopted</a:t>
            </a:r>
            <a:r>
              <a:rPr lang="da-DK" dirty="0" smtClean="0"/>
              <a:t> but the </a:t>
            </a:r>
            <a:r>
              <a:rPr lang="da-DK" dirty="0" err="1" smtClean="0"/>
              <a:t>different</a:t>
            </a:r>
            <a:r>
              <a:rPr lang="da-DK" dirty="0" smtClean="0"/>
              <a:t> actions </a:t>
            </a:r>
            <a:r>
              <a:rPr lang="da-DK" dirty="0" err="1" smtClean="0"/>
              <a:t>contained</a:t>
            </a:r>
            <a:r>
              <a:rPr lang="da-DK" dirty="0" smtClean="0"/>
              <a:t> in it have </a:t>
            </a:r>
            <a:r>
              <a:rPr lang="da-DK" dirty="0" err="1" smtClean="0"/>
              <a:t>been</a:t>
            </a:r>
            <a:r>
              <a:rPr lang="da-DK" dirty="0" smtClean="0"/>
              <a:t> </a:t>
            </a:r>
            <a:r>
              <a:rPr lang="da-DK" dirty="0" err="1" smtClean="0"/>
              <a:t>endorsed</a:t>
            </a:r>
            <a:r>
              <a:rPr lang="da-DK" dirty="0" smtClean="0"/>
              <a:t> by </a:t>
            </a:r>
            <a:r>
              <a:rPr lang="da-DK" dirty="0" err="1" smtClean="0"/>
              <a:t>either</a:t>
            </a:r>
            <a:r>
              <a:rPr lang="da-DK" dirty="0" smtClean="0"/>
              <a:t> the Kolding </a:t>
            </a:r>
            <a:r>
              <a:rPr lang="da-DK" dirty="0" err="1" smtClean="0"/>
              <a:t>Municipality</a:t>
            </a:r>
            <a:r>
              <a:rPr lang="da-DK" dirty="0" smtClean="0"/>
              <a:t> or the Management Group. </a:t>
            </a:r>
            <a:r>
              <a:rPr lang="da-DK" b="1" i="1" dirty="0" smtClean="0"/>
              <a:t>The </a:t>
            </a:r>
            <a:r>
              <a:rPr lang="da-DK" b="1" i="1" dirty="0" err="1" smtClean="0"/>
              <a:t>Moravian</a:t>
            </a:r>
            <a:r>
              <a:rPr lang="da-DK" b="1" i="1" dirty="0" smtClean="0"/>
              <a:t> </a:t>
            </a:r>
            <a:r>
              <a:rPr lang="da-DK" b="1" i="1" dirty="0" err="1" smtClean="0"/>
              <a:t>Church</a:t>
            </a:r>
            <a:r>
              <a:rPr lang="da-DK" b="1" i="1" dirty="0" smtClean="0"/>
              <a:t> </a:t>
            </a:r>
            <a:r>
              <a:rPr lang="da-DK" b="1" i="1" dirty="0" err="1" smtClean="0"/>
              <a:t>community</a:t>
            </a:r>
            <a:r>
              <a:rPr lang="da-DK" b="1" i="1" dirty="0" smtClean="0"/>
              <a:t> </a:t>
            </a:r>
            <a:r>
              <a:rPr lang="da-DK" b="1" i="1" dirty="0" err="1" smtClean="0"/>
              <a:t>remains</a:t>
            </a:r>
            <a:r>
              <a:rPr lang="da-DK" b="1" i="1" dirty="0" smtClean="0"/>
              <a:t> </a:t>
            </a:r>
            <a:r>
              <a:rPr lang="da-DK" b="1" i="1" dirty="0" err="1" smtClean="0"/>
              <a:t>very</a:t>
            </a:r>
            <a:r>
              <a:rPr lang="da-DK" b="1" i="1" dirty="0" smtClean="0"/>
              <a:t> </a:t>
            </a:r>
            <a:r>
              <a:rPr lang="da-DK" b="1" i="1" dirty="0" err="1" smtClean="0"/>
              <a:t>active</a:t>
            </a:r>
            <a:r>
              <a:rPr lang="da-DK" b="1" i="1" dirty="0" smtClean="0"/>
              <a:t> in </a:t>
            </a:r>
            <a:r>
              <a:rPr lang="da-DK" b="1" i="1" dirty="0" err="1" smtClean="0"/>
              <a:t>upholding</a:t>
            </a:r>
            <a:r>
              <a:rPr lang="da-DK" b="1" i="1" dirty="0" smtClean="0"/>
              <a:t> </a:t>
            </a:r>
            <a:r>
              <a:rPr lang="da-DK" b="1" i="1" dirty="0" err="1" smtClean="0"/>
              <a:t>its</a:t>
            </a:r>
            <a:r>
              <a:rPr lang="da-DK" b="1" i="1" dirty="0" smtClean="0"/>
              <a:t> </a:t>
            </a:r>
            <a:r>
              <a:rPr lang="da-DK" b="1" i="1" dirty="0" err="1" smtClean="0"/>
              <a:t>religious</a:t>
            </a:r>
            <a:r>
              <a:rPr lang="da-DK" b="1" i="1" dirty="0" smtClean="0"/>
              <a:t> and social services. </a:t>
            </a:r>
            <a:r>
              <a:rPr lang="da-DK" b="1" i="1" dirty="0" err="1" smtClean="0"/>
              <a:t>These</a:t>
            </a:r>
            <a:r>
              <a:rPr lang="da-DK" b="1" i="1" dirty="0" smtClean="0"/>
              <a:t> </a:t>
            </a:r>
            <a:r>
              <a:rPr lang="da-DK" b="1" i="1" dirty="0" err="1" smtClean="0"/>
              <a:t>also</a:t>
            </a:r>
            <a:r>
              <a:rPr lang="da-DK" b="1" i="1" dirty="0" smtClean="0"/>
              <a:t> form </a:t>
            </a:r>
            <a:r>
              <a:rPr lang="da-DK" b="1" i="1" dirty="0" err="1" smtClean="0"/>
              <a:t>opportunities</a:t>
            </a:r>
            <a:r>
              <a:rPr lang="da-DK" b="1" i="1" dirty="0" smtClean="0"/>
              <a:t> for </a:t>
            </a:r>
            <a:r>
              <a:rPr lang="da-DK" b="1" i="1" dirty="0" err="1" smtClean="0"/>
              <a:t>involvement</a:t>
            </a:r>
            <a:r>
              <a:rPr lang="da-DK" b="1" i="1" dirty="0" smtClean="0"/>
              <a:t> in the social and </a:t>
            </a:r>
            <a:r>
              <a:rPr lang="da-DK" b="1" i="1" dirty="0" err="1" smtClean="0"/>
              <a:t>ethical</a:t>
            </a:r>
            <a:r>
              <a:rPr lang="da-DK" b="1" i="1" dirty="0" smtClean="0"/>
              <a:t> principles </a:t>
            </a:r>
            <a:r>
              <a:rPr lang="da-DK" b="1" i="1" dirty="0" err="1" smtClean="0"/>
              <a:t>that</a:t>
            </a:r>
            <a:r>
              <a:rPr lang="da-DK" b="1" i="1" dirty="0" smtClean="0"/>
              <a:t> underline the </a:t>
            </a:r>
            <a:r>
              <a:rPr lang="da-DK" b="1" i="1" dirty="0" err="1" smtClean="0"/>
              <a:t>significance</a:t>
            </a:r>
            <a:r>
              <a:rPr lang="da-DK" b="1" i="1" dirty="0" smtClean="0"/>
              <a:t> of the settlement</a:t>
            </a:r>
            <a:r>
              <a:rPr lang="da-DK" b="1" dirty="0" smtClean="0"/>
              <a:t>.” </a:t>
            </a:r>
            <a:r>
              <a:rPr lang="da-DK" dirty="0" smtClean="0"/>
              <a:t>http://whc.unesco.org/en/list/1468</a:t>
            </a:r>
            <a:endParaRPr lang="da-DK" dirty="0"/>
          </a:p>
        </p:txBody>
      </p:sp>
    </p:spTree>
    <p:extLst>
      <p:ext uri="{BB962C8B-B14F-4D97-AF65-F5344CB8AC3E}">
        <p14:creationId xmlns:p14="http://schemas.microsoft.com/office/powerpoint/2010/main" val="25908931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 </a:t>
            </a:r>
            <a:r>
              <a:rPr lang="da-DK" dirty="0" err="1" smtClean="0"/>
              <a:t>different</a:t>
            </a:r>
            <a:r>
              <a:rPr lang="da-DK" dirty="0" smtClean="0"/>
              <a:t> kind of </a:t>
            </a:r>
            <a:r>
              <a:rPr lang="da-DK" dirty="0" err="1" smtClean="0"/>
              <a:t>cemetery</a:t>
            </a:r>
            <a:r>
              <a:rPr lang="da-DK" dirty="0" smtClean="0"/>
              <a:t>”</a:t>
            </a:r>
            <a:endParaRPr lang="da-DK" dirty="0"/>
          </a:p>
        </p:txBody>
      </p:sp>
      <p:pic>
        <p:nvPicPr>
          <p:cNvPr id="30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5443" y="2295287"/>
            <a:ext cx="5033356" cy="212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ktangel 3"/>
          <p:cNvSpPr/>
          <p:nvPr/>
        </p:nvSpPr>
        <p:spPr>
          <a:xfrm>
            <a:off x="5806455" y="3357011"/>
            <a:ext cx="6094413" cy="2062103"/>
          </a:xfrm>
          <a:prstGeom prst="rect">
            <a:avLst/>
          </a:prstGeom>
        </p:spPr>
        <p:txBody>
          <a:bodyPr>
            <a:spAutoFit/>
          </a:bodyPr>
          <a:lstStyle/>
          <a:p>
            <a:pPr>
              <a:lnSpc>
                <a:spcPct val="100000"/>
              </a:lnSpc>
            </a:pPr>
            <a:r>
              <a:rPr lang="da-DK" sz="1600" dirty="0"/>
              <a:t>”Besøg en anderledes kirkegård (Gudsageren)</a:t>
            </a:r>
            <a:br>
              <a:rPr lang="da-DK" sz="1600" dirty="0"/>
            </a:br>
            <a:r>
              <a:rPr lang="da-DK" sz="1600" dirty="0"/>
              <a:t>Gudsageren er Brødremenighedens egen kirkegård, hvor de afdøde hviler på samme måde, som menigheden sidder i kirken: søstrene til højre og brødrene til venstre. Alle gravsten er ens som symbol på, at alle er lige efter døden. Indskriften på stenene vender mod øst, og numrene angiver rækkefølgen af dødsfald i menigheden, fra det første i 1773 frem til i dag.” http://www.visitkolding.dk/danmark/architecture/christiansfeld</a:t>
            </a:r>
          </a:p>
        </p:txBody>
      </p:sp>
    </p:spTree>
    <p:extLst>
      <p:ext uri="{BB962C8B-B14F-4D97-AF65-F5344CB8AC3E}">
        <p14:creationId xmlns:p14="http://schemas.microsoft.com/office/powerpoint/2010/main" val="2533177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da-DK" dirty="0" err="1" smtClean="0"/>
              <a:t>Moravian</a:t>
            </a:r>
            <a:r>
              <a:rPr lang="da-DK" dirty="0" smtClean="0"/>
              <a:t> </a:t>
            </a:r>
            <a:r>
              <a:rPr lang="da-DK" dirty="0" err="1" smtClean="0"/>
              <a:t>Materialities</a:t>
            </a:r>
            <a:endParaRPr lang="da-DK" dirty="0"/>
          </a:p>
        </p:txBody>
      </p:sp>
      <p:pic>
        <p:nvPicPr>
          <p:cNvPr id="12" name="Pladsholder til indhold 11"/>
          <p:cNvPicPr>
            <a:picLocks noGrp="1" noChangeAspect="1"/>
          </p:cNvPicPr>
          <p:nvPr>
            <p:ph idx="1"/>
          </p:nvPr>
        </p:nvPicPr>
        <p:blipFill>
          <a:blip r:embed="rId2"/>
          <a:stretch>
            <a:fillRect/>
          </a:stretch>
        </p:blipFill>
        <p:spPr>
          <a:xfrm>
            <a:off x="9909122" y="403442"/>
            <a:ext cx="1902190" cy="3383669"/>
          </a:xfrm>
          <a:prstGeom prst="rect">
            <a:avLst/>
          </a:prstGeom>
        </p:spPr>
      </p:pic>
      <p:pic>
        <p:nvPicPr>
          <p:cNvPr id="10" name="Billede 9"/>
          <p:cNvPicPr>
            <a:picLocks noChangeAspect="1"/>
          </p:cNvPicPr>
          <p:nvPr/>
        </p:nvPicPr>
        <p:blipFill>
          <a:blip r:embed="rId3"/>
          <a:stretch>
            <a:fillRect/>
          </a:stretch>
        </p:blipFill>
        <p:spPr>
          <a:xfrm>
            <a:off x="7228807" y="2707892"/>
            <a:ext cx="2158438" cy="2158438"/>
          </a:xfrm>
          <a:prstGeom prst="rect">
            <a:avLst/>
          </a:prstGeom>
        </p:spPr>
      </p:pic>
      <p:pic>
        <p:nvPicPr>
          <p:cNvPr id="2" name="Billede 1"/>
          <p:cNvPicPr>
            <a:picLocks noChangeAspect="1"/>
          </p:cNvPicPr>
          <p:nvPr/>
        </p:nvPicPr>
        <p:blipFill>
          <a:blip r:embed="rId4"/>
          <a:stretch>
            <a:fillRect/>
          </a:stretch>
        </p:blipFill>
        <p:spPr>
          <a:xfrm>
            <a:off x="877688" y="3731552"/>
            <a:ext cx="3174173" cy="2539339"/>
          </a:xfrm>
          <a:prstGeom prst="rect">
            <a:avLst/>
          </a:prstGeom>
        </p:spPr>
      </p:pic>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14549" y="1821831"/>
            <a:ext cx="2218089" cy="1247675"/>
          </a:xfrm>
          <a:prstGeom prst="rect">
            <a:avLst/>
          </a:prstGeom>
        </p:spPr>
      </p:pic>
      <p:pic>
        <p:nvPicPr>
          <p:cNvPr id="7" name="Bille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393902" y="3741997"/>
            <a:ext cx="3156511" cy="1775538"/>
          </a:xfrm>
          <a:prstGeom prst="rect">
            <a:avLst/>
          </a:prstGeom>
        </p:spPr>
      </p:pic>
      <p:pic>
        <p:nvPicPr>
          <p:cNvPr id="4" name="Billede 3"/>
          <p:cNvPicPr>
            <a:picLocks noChangeAspect="1"/>
          </p:cNvPicPr>
          <p:nvPr/>
        </p:nvPicPr>
        <p:blipFill>
          <a:blip r:embed="rId7"/>
          <a:stretch>
            <a:fillRect/>
          </a:stretch>
        </p:blipFill>
        <p:spPr>
          <a:xfrm>
            <a:off x="3409687" y="1832803"/>
            <a:ext cx="3665091" cy="2730534"/>
          </a:xfrm>
          <a:prstGeom prst="rect">
            <a:avLst/>
          </a:prstGeom>
        </p:spPr>
      </p:pic>
    </p:spTree>
    <p:extLst>
      <p:ext uri="{BB962C8B-B14F-4D97-AF65-F5344CB8AC3E}">
        <p14:creationId xmlns:p14="http://schemas.microsoft.com/office/powerpoint/2010/main" val="197988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69779" y="223088"/>
            <a:ext cx="11251385" cy="710286"/>
          </a:xfrm>
        </p:spPr>
        <p:txBody>
          <a:bodyPr/>
          <a:lstStyle/>
          <a:p>
            <a:r>
              <a:rPr lang="da-DK" dirty="0" err="1" smtClean="0"/>
              <a:t>Living</a:t>
            </a:r>
            <a:r>
              <a:rPr lang="da-DK" dirty="0" smtClean="0"/>
              <a:t> </a:t>
            </a:r>
            <a:r>
              <a:rPr lang="da-DK" dirty="0" err="1" smtClean="0"/>
              <a:t>cultural</a:t>
            </a:r>
            <a:r>
              <a:rPr lang="da-DK" dirty="0" smtClean="0"/>
              <a:t> heritage</a:t>
            </a:r>
            <a:endParaRPr lang="da-DK"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021" y="1125344"/>
            <a:ext cx="8328695" cy="527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ladsholder til indhold 4"/>
          <p:cNvSpPr>
            <a:spLocks noGrp="1"/>
          </p:cNvSpPr>
          <p:nvPr>
            <p:ph idx="1"/>
          </p:nvPr>
        </p:nvSpPr>
        <p:spPr/>
        <p:txBody>
          <a:bodyPr/>
          <a:lstStyle/>
          <a:p>
            <a:endParaRPr lang="da-DK" dirty="0"/>
          </a:p>
        </p:txBody>
      </p:sp>
    </p:spTree>
    <p:extLst>
      <p:ext uri="{BB962C8B-B14F-4D97-AF65-F5344CB8AC3E}">
        <p14:creationId xmlns:p14="http://schemas.microsoft.com/office/powerpoint/2010/main" val="2363796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Living</a:t>
            </a:r>
            <a:r>
              <a:rPr lang="da-DK" dirty="0" smtClean="0"/>
              <a:t> </a:t>
            </a:r>
            <a:r>
              <a:rPr lang="da-DK" dirty="0" err="1" smtClean="0"/>
              <a:t>cultural</a:t>
            </a:r>
            <a:r>
              <a:rPr lang="da-DK" dirty="0" smtClean="0"/>
              <a:t> heritage</a:t>
            </a:r>
            <a:endParaRPr lang="da-DK" dirty="0"/>
          </a:p>
        </p:txBody>
      </p:sp>
      <p:pic>
        <p:nvPicPr>
          <p:cNvPr id="5" name="Pladsholder til indhold 4"/>
          <p:cNvPicPr>
            <a:picLocks noGrp="1" noChangeAspect="1"/>
          </p:cNvPicPr>
          <p:nvPr>
            <p:ph idx="1"/>
          </p:nvPr>
        </p:nvPicPr>
        <p:blipFill>
          <a:blip r:embed="rId2"/>
          <a:stretch>
            <a:fillRect/>
          </a:stretch>
        </p:blipFill>
        <p:spPr>
          <a:xfrm>
            <a:off x="8254652" y="1458443"/>
            <a:ext cx="2952750" cy="3937000"/>
          </a:xfrm>
          <a:prstGeom prst="rect">
            <a:avLst/>
          </a:prstGeom>
        </p:spPr>
      </p:pic>
      <p:sp>
        <p:nvSpPr>
          <p:cNvPr id="4" name="Pladsholder til dato 3"/>
          <p:cNvSpPr>
            <a:spLocks noGrp="1"/>
          </p:cNvSpPr>
          <p:nvPr>
            <p:ph type="dt" sz="half" idx="10"/>
          </p:nvPr>
        </p:nvSpPr>
        <p:spPr/>
        <p:txBody>
          <a:bodyPr/>
          <a:lstStyle/>
          <a:p>
            <a:fld id="{54B08DDD-DBB7-400D-8618-B5F9691B68E5}" type="datetime1">
              <a:rPr lang="da-DK" smtClean="0"/>
              <a:t>10-09-2018</a:t>
            </a:fld>
            <a:r>
              <a:rPr lang="da-DK" smtClean="0"/>
              <a:t>03-09-2018</a:t>
            </a:r>
            <a:endParaRPr lang="da-DK" dirty="0"/>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341884" y="1628800"/>
            <a:ext cx="5616000" cy="4212000"/>
          </a:xfrm>
          <a:prstGeom prst="rect">
            <a:avLst/>
          </a:prstGeom>
        </p:spPr>
      </p:pic>
    </p:spTree>
    <p:extLst>
      <p:ext uri="{BB962C8B-B14F-4D97-AF65-F5344CB8AC3E}">
        <p14:creationId xmlns:p14="http://schemas.microsoft.com/office/powerpoint/2010/main" val="3089408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pPr marL="380905" indent="-380905">
              <a:buFont typeface="Arial" panose="020B0604020202020204" pitchFamily="34" charset="0"/>
              <a:buChar char="•"/>
            </a:pPr>
            <a:r>
              <a:rPr lang="da-DK" dirty="0" smtClean="0"/>
              <a:t>The </a:t>
            </a:r>
            <a:r>
              <a:rPr lang="da-DK" dirty="0" err="1" smtClean="0"/>
              <a:t>religious</a:t>
            </a:r>
            <a:r>
              <a:rPr lang="da-DK" dirty="0" smtClean="0"/>
              <a:t> </a:t>
            </a:r>
            <a:r>
              <a:rPr lang="da-DK" dirty="0" err="1" smtClean="0"/>
              <a:t>ideas</a:t>
            </a:r>
            <a:r>
              <a:rPr lang="da-DK" dirty="0" smtClean="0"/>
              <a:t> and traditions as central to the site and </a:t>
            </a:r>
            <a:r>
              <a:rPr lang="da-DK" dirty="0" err="1" smtClean="0"/>
              <a:t>its</a:t>
            </a:r>
            <a:r>
              <a:rPr lang="da-DK" dirty="0" smtClean="0"/>
              <a:t> </a:t>
            </a:r>
            <a:r>
              <a:rPr lang="da-DK" dirty="0" err="1" smtClean="0"/>
              <a:t>continued</a:t>
            </a:r>
            <a:r>
              <a:rPr lang="da-DK" dirty="0" smtClean="0"/>
              <a:t> </a:t>
            </a:r>
            <a:r>
              <a:rPr lang="da-DK" dirty="0" err="1" smtClean="0"/>
              <a:t>existence</a:t>
            </a:r>
            <a:r>
              <a:rPr lang="da-DK" dirty="0"/>
              <a:t> </a:t>
            </a:r>
            <a:r>
              <a:rPr lang="da-DK" dirty="0" smtClean="0"/>
              <a:t>– </a:t>
            </a:r>
          </a:p>
          <a:p>
            <a:pPr marL="812905" lvl="1" indent="-380905"/>
            <a:r>
              <a:rPr lang="da-DK" dirty="0" smtClean="0"/>
              <a:t>A </a:t>
            </a:r>
            <a:r>
              <a:rPr lang="da-DK" dirty="0" err="1" smtClean="0"/>
              <a:t>town</a:t>
            </a:r>
            <a:r>
              <a:rPr lang="da-DK" dirty="0" smtClean="0"/>
              <a:t> </a:t>
            </a:r>
            <a:r>
              <a:rPr lang="da-DK" dirty="0" err="1" smtClean="0"/>
              <a:t>built</a:t>
            </a:r>
            <a:r>
              <a:rPr lang="da-DK" dirty="0" smtClean="0"/>
              <a:t> on </a:t>
            </a:r>
            <a:r>
              <a:rPr lang="da-DK" dirty="0" err="1" smtClean="0"/>
              <a:t>scriptural</a:t>
            </a:r>
            <a:r>
              <a:rPr lang="da-DK" dirty="0" smtClean="0"/>
              <a:t> ideals.</a:t>
            </a:r>
          </a:p>
          <a:p>
            <a:pPr marL="380905" indent="-380905">
              <a:buFont typeface="Arial" panose="020B0604020202020204" pitchFamily="34" charset="0"/>
              <a:buChar char="•"/>
            </a:pPr>
            <a:endParaRPr lang="da-DK" dirty="0" smtClean="0"/>
          </a:p>
          <a:p>
            <a:pPr marL="380905" indent="-380905">
              <a:buFont typeface="Arial" panose="020B0604020202020204" pitchFamily="34" charset="0"/>
              <a:buChar char="•"/>
            </a:pPr>
            <a:r>
              <a:rPr lang="da-DK" dirty="0" smtClean="0"/>
              <a:t>The </a:t>
            </a:r>
            <a:r>
              <a:rPr lang="da-DK" dirty="0" err="1" smtClean="0"/>
              <a:t>religious</a:t>
            </a:r>
            <a:r>
              <a:rPr lang="da-DK" dirty="0" smtClean="0"/>
              <a:t> </a:t>
            </a:r>
            <a:r>
              <a:rPr lang="da-DK" dirty="0" err="1" smtClean="0"/>
              <a:t>ideas</a:t>
            </a:r>
            <a:r>
              <a:rPr lang="da-DK" dirty="0" smtClean="0"/>
              <a:t> manifest themselves in </a:t>
            </a:r>
            <a:r>
              <a:rPr lang="da-DK" dirty="0" err="1" smtClean="0"/>
              <a:t>material</a:t>
            </a:r>
            <a:r>
              <a:rPr lang="da-DK" dirty="0" smtClean="0"/>
              <a:t> </a:t>
            </a:r>
            <a:r>
              <a:rPr lang="da-DK" dirty="0" err="1" smtClean="0"/>
              <a:t>culture</a:t>
            </a:r>
            <a:r>
              <a:rPr lang="da-DK" dirty="0" smtClean="0"/>
              <a:t> and </a:t>
            </a:r>
            <a:r>
              <a:rPr lang="da-DK" dirty="0" err="1" smtClean="0"/>
              <a:t>intangible</a:t>
            </a:r>
            <a:r>
              <a:rPr lang="da-DK" dirty="0" smtClean="0"/>
              <a:t> </a:t>
            </a:r>
            <a:r>
              <a:rPr lang="da-DK" dirty="0" err="1" smtClean="0"/>
              <a:t>practices</a:t>
            </a:r>
            <a:endParaRPr lang="da-DK" dirty="0" smtClean="0"/>
          </a:p>
          <a:p>
            <a:pPr marL="380905" indent="-380905">
              <a:buFont typeface="Arial" panose="020B0604020202020204" pitchFamily="34" charset="0"/>
              <a:buChar char="•"/>
            </a:pPr>
            <a:endParaRPr lang="da-DK" dirty="0" smtClean="0"/>
          </a:p>
          <a:p>
            <a:pPr marL="380905" indent="-380905">
              <a:buFont typeface="Arial" panose="020B0604020202020204" pitchFamily="34" charset="0"/>
              <a:buChar char="•"/>
            </a:pPr>
            <a:r>
              <a:rPr lang="da-DK" b="1" dirty="0" err="1" smtClean="0"/>
              <a:t>Some</a:t>
            </a:r>
            <a:r>
              <a:rPr lang="da-DK" b="1" dirty="0" smtClean="0"/>
              <a:t> initial observations:</a:t>
            </a:r>
          </a:p>
          <a:p>
            <a:pPr marL="812797" lvl="1" indent="-380905"/>
            <a:r>
              <a:rPr lang="da-DK" b="1" dirty="0" smtClean="0"/>
              <a:t>The city and the </a:t>
            </a:r>
            <a:r>
              <a:rPr lang="da-DK" b="1" dirty="0" err="1" smtClean="0"/>
              <a:t>congregation</a:t>
            </a:r>
            <a:r>
              <a:rPr lang="da-DK" b="1" dirty="0" smtClean="0"/>
              <a:t> – </a:t>
            </a:r>
            <a:r>
              <a:rPr lang="da-DK" b="1" dirty="0" err="1" smtClean="0"/>
              <a:t>two</a:t>
            </a:r>
            <a:r>
              <a:rPr lang="da-DK" b="1" dirty="0" smtClean="0"/>
              <a:t> </a:t>
            </a:r>
            <a:r>
              <a:rPr lang="da-DK" b="1" dirty="0" err="1" smtClean="0"/>
              <a:t>communities</a:t>
            </a:r>
            <a:r>
              <a:rPr lang="da-DK" b="1" dirty="0" smtClean="0"/>
              <a:t> at the same site.</a:t>
            </a:r>
          </a:p>
          <a:p>
            <a:pPr marL="812797" lvl="1" indent="-380905"/>
            <a:r>
              <a:rPr lang="da-DK" b="1" dirty="0" smtClean="0"/>
              <a:t>The </a:t>
            </a:r>
            <a:r>
              <a:rPr lang="da-DK" b="1" dirty="0" err="1" smtClean="0"/>
              <a:t>tourists</a:t>
            </a:r>
            <a:r>
              <a:rPr lang="da-DK" b="1" dirty="0" smtClean="0"/>
              <a:t> and the </a:t>
            </a:r>
            <a:r>
              <a:rPr lang="da-DK" b="1" dirty="0" err="1" smtClean="0"/>
              <a:t>congregation</a:t>
            </a:r>
            <a:r>
              <a:rPr lang="da-DK" b="1" dirty="0" smtClean="0"/>
              <a:t> – </a:t>
            </a:r>
          </a:p>
          <a:p>
            <a:pPr marL="812797" lvl="1" indent="-380905"/>
            <a:r>
              <a:rPr lang="da-DK" b="1" dirty="0" smtClean="0"/>
              <a:t>The </a:t>
            </a:r>
            <a:r>
              <a:rPr lang="da-DK" b="1" dirty="0" err="1" smtClean="0"/>
              <a:t>historical</a:t>
            </a:r>
            <a:r>
              <a:rPr lang="da-DK" b="1" dirty="0" smtClean="0"/>
              <a:t> ”</a:t>
            </a:r>
            <a:r>
              <a:rPr lang="da-DK" b="1" dirty="0" err="1" smtClean="0"/>
              <a:t>other</a:t>
            </a:r>
            <a:r>
              <a:rPr lang="da-DK" b="1" dirty="0" smtClean="0"/>
              <a:t>” – the </a:t>
            </a:r>
            <a:r>
              <a:rPr lang="da-DK" b="1" dirty="0" err="1" smtClean="0"/>
              <a:t>historical</a:t>
            </a:r>
            <a:r>
              <a:rPr lang="da-DK" b="1" dirty="0" smtClean="0"/>
              <a:t> </a:t>
            </a:r>
            <a:r>
              <a:rPr lang="da-DK" b="1" dirty="0" err="1" smtClean="0"/>
              <a:t>background</a:t>
            </a:r>
            <a:r>
              <a:rPr lang="da-DK" b="1" dirty="0"/>
              <a:t> </a:t>
            </a:r>
            <a:r>
              <a:rPr lang="da-DK" b="1" dirty="0" smtClean="0"/>
              <a:t>and the </a:t>
            </a:r>
            <a:r>
              <a:rPr lang="da-DK" b="1" dirty="0" err="1" smtClean="0"/>
              <a:t>issue</a:t>
            </a:r>
            <a:r>
              <a:rPr lang="da-DK" b="1" dirty="0" smtClean="0"/>
              <a:t> of national heritage</a:t>
            </a:r>
            <a:r>
              <a:rPr lang="da-DK" dirty="0" smtClean="0"/>
              <a:t>.</a:t>
            </a:r>
          </a:p>
          <a:p>
            <a:pPr lvl="1" indent="0">
              <a:buNone/>
            </a:pPr>
            <a:endParaRPr lang="da-DK" dirty="0"/>
          </a:p>
          <a:p>
            <a:pPr marL="812797" lvl="1" indent="-380905"/>
            <a:endParaRPr lang="da-DK" dirty="0"/>
          </a:p>
        </p:txBody>
      </p:sp>
      <p:sp>
        <p:nvSpPr>
          <p:cNvPr id="3" name="Titel 2"/>
          <p:cNvSpPr>
            <a:spLocks noGrp="1"/>
          </p:cNvSpPr>
          <p:nvPr>
            <p:ph type="title"/>
          </p:nvPr>
        </p:nvSpPr>
        <p:spPr/>
        <p:txBody>
          <a:bodyPr/>
          <a:lstStyle/>
          <a:p>
            <a:r>
              <a:rPr lang="da-DK" dirty="0" smtClean="0"/>
              <a:t>Christiansfeld – </a:t>
            </a:r>
            <a:r>
              <a:rPr lang="da-DK" dirty="0" err="1" smtClean="0"/>
              <a:t>Moravian</a:t>
            </a:r>
            <a:r>
              <a:rPr lang="da-DK" dirty="0" smtClean="0"/>
              <a:t> </a:t>
            </a:r>
            <a:r>
              <a:rPr lang="da-DK" dirty="0" err="1" smtClean="0"/>
              <a:t>community</a:t>
            </a:r>
            <a:r>
              <a:rPr lang="da-DK" dirty="0" smtClean="0"/>
              <a:t> and heritage site</a:t>
            </a:r>
            <a:endParaRPr lang="da-DK" dirty="0"/>
          </a:p>
        </p:txBody>
      </p:sp>
    </p:spTree>
    <p:extLst>
      <p:ext uri="{BB962C8B-B14F-4D97-AF65-F5344CB8AC3E}">
        <p14:creationId xmlns:p14="http://schemas.microsoft.com/office/powerpoint/2010/main" val="728165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29607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Perspectives</a:t>
            </a:r>
            <a:endParaRPr lang="da-DK" dirty="0"/>
          </a:p>
        </p:txBody>
      </p:sp>
      <p:sp>
        <p:nvSpPr>
          <p:cNvPr id="3" name="Pladsholder til indhold 2"/>
          <p:cNvSpPr>
            <a:spLocks noGrp="1"/>
          </p:cNvSpPr>
          <p:nvPr>
            <p:ph idx="1"/>
          </p:nvPr>
        </p:nvSpPr>
        <p:spPr>
          <a:xfrm>
            <a:off x="609441" y="1413301"/>
            <a:ext cx="10969943" cy="5183226"/>
          </a:xfrm>
        </p:spPr>
        <p:txBody>
          <a:bodyPr>
            <a:normAutofit/>
          </a:bodyPr>
          <a:lstStyle/>
          <a:p>
            <a:endParaRPr lang="da-DK" dirty="0" smtClean="0"/>
          </a:p>
          <a:p>
            <a:endParaRPr lang="da-DK" dirty="0" smtClean="0"/>
          </a:p>
          <a:p>
            <a:endParaRPr lang="da-DK" dirty="0" smtClean="0"/>
          </a:p>
          <a:p>
            <a:r>
              <a:rPr lang="da-DK" dirty="0" smtClean="0"/>
              <a:t>Sites and </a:t>
            </a:r>
            <a:r>
              <a:rPr lang="da-DK" dirty="0" err="1" smtClean="0"/>
              <a:t>buildings</a:t>
            </a:r>
            <a:r>
              <a:rPr lang="da-DK" dirty="0" smtClean="0"/>
              <a:t> of </a:t>
            </a:r>
            <a:r>
              <a:rPr lang="da-DK" dirty="0" err="1" smtClean="0"/>
              <a:t>religious</a:t>
            </a:r>
            <a:r>
              <a:rPr lang="da-DK" dirty="0" smtClean="0"/>
              <a:t> </a:t>
            </a:r>
            <a:r>
              <a:rPr lang="da-DK" dirty="0" err="1" smtClean="0"/>
              <a:t>communities</a:t>
            </a:r>
            <a:r>
              <a:rPr lang="da-DK" dirty="0" smtClean="0"/>
              <a:t> </a:t>
            </a:r>
            <a:r>
              <a:rPr lang="da-DK" dirty="0" err="1" smtClean="0"/>
              <a:t>can</a:t>
            </a:r>
            <a:r>
              <a:rPr lang="da-DK" dirty="0" smtClean="0"/>
              <a:t> </a:t>
            </a:r>
            <a:r>
              <a:rPr lang="da-DK" dirty="0" err="1" smtClean="0"/>
              <a:t>fulfill</a:t>
            </a:r>
            <a:r>
              <a:rPr lang="da-DK" dirty="0" smtClean="0"/>
              <a:t> a </a:t>
            </a:r>
            <a:r>
              <a:rPr lang="da-DK" dirty="0" err="1" smtClean="0"/>
              <a:t>dual</a:t>
            </a:r>
            <a:r>
              <a:rPr lang="da-DK" dirty="0" smtClean="0"/>
              <a:t> purpose: </a:t>
            </a:r>
            <a:r>
              <a:rPr lang="da-DK" dirty="0" err="1" smtClean="0"/>
              <a:t>cultural</a:t>
            </a:r>
            <a:r>
              <a:rPr lang="da-DK" dirty="0" smtClean="0"/>
              <a:t> heritage for all and </a:t>
            </a:r>
            <a:r>
              <a:rPr lang="da-DK" dirty="0" err="1" smtClean="0"/>
              <a:t>religious</a:t>
            </a:r>
            <a:r>
              <a:rPr lang="da-DK" dirty="0" smtClean="0"/>
              <a:t> </a:t>
            </a:r>
            <a:r>
              <a:rPr lang="da-DK" dirty="0" err="1" smtClean="0"/>
              <a:t>context</a:t>
            </a:r>
            <a:r>
              <a:rPr lang="da-DK" dirty="0" smtClean="0"/>
              <a:t> for </a:t>
            </a:r>
            <a:r>
              <a:rPr lang="da-DK" dirty="0" err="1" smtClean="0"/>
              <a:t>some</a:t>
            </a:r>
            <a:r>
              <a:rPr lang="da-DK" dirty="0" smtClean="0"/>
              <a:t>.</a:t>
            </a:r>
          </a:p>
          <a:p>
            <a:endParaRPr lang="da-DK" dirty="0" smtClean="0"/>
          </a:p>
          <a:p>
            <a:pPr lvl="0"/>
            <a:r>
              <a:rPr lang="da-DK" dirty="0" smtClean="0"/>
              <a:t>“</a:t>
            </a:r>
            <a:r>
              <a:rPr lang="da-DK" dirty="0" err="1" smtClean="0"/>
              <a:t>Whose</a:t>
            </a:r>
            <a:r>
              <a:rPr lang="da-DK" dirty="0" smtClean="0"/>
              <a:t> heritage is </a:t>
            </a:r>
            <a:r>
              <a:rPr lang="da-DK" dirty="0" err="1" smtClean="0"/>
              <a:t>being</a:t>
            </a:r>
            <a:r>
              <a:rPr lang="da-DK" dirty="0" smtClean="0"/>
              <a:t> </a:t>
            </a:r>
            <a:r>
              <a:rPr lang="da-DK" dirty="0" err="1" smtClean="0"/>
              <a:t>preserved</a:t>
            </a:r>
            <a:r>
              <a:rPr lang="da-DK" dirty="0" smtClean="0"/>
              <a:t> and managed by </a:t>
            </a:r>
            <a:r>
              <a:rPr lang="da-DK" dirty="0" err="1" smtClean="0"/>
              <a:t>whom</a:t>
            </a:r>
            <a:r>
              <a:rPr lang="da-DK" dirty="0" smtClean="0"/>
              <a:t>, for </a:t>
            </a:r>
            <a:r>
              <a:rPr lang="da-DK" dirty="0" err="1" smtClean="0"/>
              <a:t>what</a:t>
            </a:r>
            <a:r>
              <a:rPr lang="da-DK" dirty="0" smtClean="0"/>
              <a:t> purposes, and with </a:t>
            </a:r>
            <a:r>
              <a:rPr lang="da-DK" dirty="0" err="1" smtClean="0"/>
              <a:t>what</a:t>
            </a:r>
            <a:r>
              <a:rPr lang="da-DK" dirty="0" smtClean="0"/>
              <a:t> </a:t>
            </a:r>
            <a:r>
              <a:rPr lang="da-DK" dirty="0" err="1" smtClean="0"/>
              <a:t>political</a:t>
            </a:r>
            <a:r>
              <a:rPr lang="da-DK" dirty="0" smtClean="0"/>
              <a:t> </a:t>
            </a:r>
            <a:r>
              <a:rPr lang="da-DK" dirty="0" err="1" smtClean="0"/>
              <a:t>implications</a:t>
            </a:r>
            <a:r>
              <a:rPr lang="da-DK" dirty="0" smtClean="0"/>
              <a:t>?” (</a:t>
            </a:r>
            <a:r>
              <a:rPr lang="da-DK" dirty="0" err="1" smtClean="0"/>
              <a:t>Shepherd</a:t>
            </a:r>
            <a:r>
              <a:rPr lang="da-DK" dirty="0" smtClean="0"/>
              <a:t> 2013, 24).  With a </a:t>
            </a:r>
            <a:r>
              <a:rPr lang="da-DK" dirty="0" err="1" smtClean="0"/>
              <a:t>specific</a:t>
            </a:r>
            <a:r>
              <a:rPr lang="da-DK" dirty="0" smtClean="0"/>
              <a:t> </a:t>
            </a:r>
            <a:r>
              <a:rPr lang="da-DK" dirty="0" err="1" smtClean="0"/>
              <a:t>emphasis</a:t>
            </a:r>
            <a:r>
              <a:rPr lang="da-DK" dirty="0" smtClean="0"/>
              <a:t> on the </a:t>
            </a:r>
            <a:r>
              <a:rPr lang="da-DK" dirty="0" err="1" smtClean="0"/>
              <a:t>role</a:t>
            </a:r>
            <a:r>
              <a:rPr lang="da-DK" dirty="0" smtClean="0"/>
              <a:t> of </a:t>
            </a:r>
            <a:r>
              <a:rPr lang="da-DK" dirty="0" err="1" smtClean="0"/>
              <a:t>living</a:t>
            </a:r>
            <a:r>
              <a:rPr lang="da-DK" dirty="0" smtClean="0"/>
              <a:t> </a:t>
            </a:r>
            <a:r>
              <a:rPr lang="da-DK" dirty="0" err="1" smtClean="0"/>
              <a:t>religious</a:t>
            </a:r>
            <a:r>
              <a:rPr lang="da-DK" dirty="0" smtClean="0"/>
              <a:t> </a:t>
            </a:r>
            <a:r>
              <a:rPr lang="da-DK" dirty="0" err="1" smtClean="0"/>
              <a:t>communities</a:t>
            </a:r>
            <a:r>
              <a:rPr lang="da-DK" dirty="0" smtClean="0"/>
              <a:t> (</a:t>
            </a:r>
            <a:r>
              <a:rPr lang="da-DK" dirty="0" err="1" smtClean="0"/>
              <a:t>interests</a:t>
            </a:r>
            <a:r>
              <a:rPr lang="da-DK" dirty="0" smtClean="0"/>
              <a:t>, </a:t>
            </a:r>
            <a:r>
              <a:rPr lang="da-DK" dirty="0" err="1" smtClean="0"/>
              <a:t>influence</a:t>
            </a:r>
            <a:r>
              <a:rPr lang="da-DK" dirty="0" smtClean="0"/>
              <a:t>, </a:t>
            </a:r>
            <a:r>
              <a:rPr lang="da-DK" dirty="0" err="1" smtClean="0"/>
              <a:t>impact</a:t>
            </a:r>
            <a:r>
              <a:rPr lang="da-DK" dirty="0" smtClean="0"/>
              <a:t> etc.). </a:t>
            </a:r>
          </a:p>
          <a:p>
            <a:pPr lvl="0"/>
            <a:endParaRPr lang="da-DK" dirty="0"/>
          </a:p>
          <a:p>
            <a:pPr lvl="0"/>
            <a:endParaRPr lang="da-DK" dirty="0" smtClean="0"/>
          </a:p>
          <a:p>
            <a:pPr>
              <a:buNone/>
            </a:pPr>
            <a:endParaRPr lang="da-DK" dirty="0" smtClean="0"/>
          </a:p>
          <a:p>
            <a:endParaRPr lang="da-DK" dirty="0" smtClean="0"/>
          </a:p>
          <a:p>
            <a:pPr>
              <a:buNone/>
            </a:pPr>
            <a:endParaRPr lang="da-DK" dirty="0" smtClean="0"/>
          </a:p>
          <a:p>
            <a:pPr lvl="0"/>
            <a:endParaRPr lang="da-DK" dirty="0" smtClean="0"/>
          </a:p>
          <a:p>
            <a:endParaRPr lang="da-DK" dirty="0"/>
          </a:p>
        </p:txBody>
      </p:sp>
    </p:spTree>
    <p:extLst>
      <p:ext uri="{BB962C8B-B14F-4D97-AF65-F5344CB8AC3E}">
        <p14:creationId xmlns:p14="http://schemas.microsoft.com/office/powerpoint/2010/main" val="3550166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endParaRPr lang="da-DK" b="1" dirty="0" smtClean="0"/>
          </a:p>
          <a:p>
            <a:r>
              <a:rPr lang="da-DK" b="1" dirty="0" smtClean="0"/>
              <a:t>“Global heritage, I </a:t>
            </a:r>
            <a:r>
              <a:rPr lang="da-DK" b="1" dirty="0" err="1" smtClean="0"/>
              <a:t>would</a:t>
            </a:r>
            <a:r>
              <a:rPr lang="da-DK" b="1" dirty="0" smtClean="0"/>
              <a:t> </a:t>
            </a:r>
            <a:r>
              <a:rPr lang="da-DK" b="1" dirty="0" err="1" smtClean="0"/>
              <a:t>posit</a:t>
            </a:r>
            <a:r>
              <a:rPr lang="da-DK" b="1" dirty="0" smtClean="0"/>
              <a:t>, is not a </a:t>
            </a:r>
            <a:r>
              <a:rPr lang="da-DK" b="1" dirty="0" err="1" smtClean="0"/>
              <a:t>thing</a:t>
            </a:r>
            <a:r>
              <a:rPr lang="da-DK" b="1" dirty="0" smtClean="0"/>
              <a:t> per se, but a set of </a:t>
            </a:r>
            <a:r>
              <a:rPr lang="da-DK" b="1" dirty="0" err="1" smtClean="0"/>
              <a:t>politically</a:t>
            </a:r>
            <a:r>
              <a:rPr lang="da-DK" b="1" dirty="0" smtClean="0"/>
              <a:t> </a:t>
            </a:r>
            <a:r>
              <a:rPr lang="da-DK" b="1" dirty="0" err="1" smtClean="0"/>
              <a:t>inflected</a:t>
            </a:r>
            <a:r>
              <a:rPr lang="da-DK" b="1" dirty="0" smtClean="0"/>
              <a:t> </a:t>
            </a:r>
            <a:r>
              <a:rPr lang="da-DK" b="1" dirty="0" err="1" smtClean="0"/>
              <a:t>material</a:t>
            </a:r>
            <a:r>
              <a:rPr lang="da-DK" b="1" dirty="0" smtClean="0"/>
              <a:t> </a:t>
            </a:r>
            <a:r>
              <a:rPr lang="da-DK" b="1" dirty="0" err="1" smtClean="0"/>
              <a:t>practices</a:t>
            </a:r>
            <a:r>
              <a:rPr lang="da-DK" b="1" dirty="0" smtClean="0"/>
              <a:t>, </a:t>
            </a:r>
            <a:r>
              <a:rPr lang="da-DK" b="1" dirty="0" err="1" smtClean="0"/>
              <a:t>whether</a:t>
            </a:r>
            <a:r>
              <a:rPr lang="da-DK" b="1" dirty="0" smtClean="0"/>
              <a:t> </a:t>
            </a:r>
            <a:r>
              <a:rPr lang="da-DK" b="1" dirty="0" err="1" smtClean="0"/>
              <a:t>one</a:t>
            </a:r>
            <a:r>
              <a:rPr lang="da-DK" b="1" dirty="0" smtClean="0"/>
              <a:t> is </a:t>
            </a:r>
            <a:r>
              <a:rPr lang="da-DK" b="1" dirty="0" err="1" smtClean="0"/>
              <a:t>talking</a:t>
            </a:r>
            <a:r>
              <a:rPr lang="da-DK" b="1" dirty="0" smtClean="0"/>
              <a:t> </a:t>
            </a:r>
            <a:r>
              <a:rPr lang="da-DK" b="1" dirty="0" err="1" smtClean="0"/>
              <a:t>about</a:t>
            </a:r>
            <a:r>
              <a:rPr lang="da-DK" b="1" dirty="0" smtClean="0"/>
              <a:t> a World Heritage site, for </a:t>
            </a:r>
            <a:r>
              <a:rPr lang="da-DK" b="1" dirty="0" err="1" smtClean="0"/>
              <a:t>example</a:t>
            </a:r>
            <a:r>
              <a:rPr lang="da-DK" b="1" dirty="0" smtClean="0"/>
              <a:t>, or </a:t>
            </a:r>
            <a:r>
              <a:rPr lang="da-DK" b="1" dirty="0" err="1" smtClean="0"/>
              <a:t>its</a:t>
            </a:r>
            <a:r>
              <a:rPr lang="da-DK" b="1" dirty="0" smtClean="0"/>
              <a:t> </a:t>
            </a:r>
            <a:r>
              <a:rPr lang="da-DK" b="1" dirty="0" err="1" smtClean="0"/>
              <a:t>governance</a:t>
            </a:r>
            <a:r>
              <a:rPr lang="da-DK" b="1" dirty="0" smtClean="0"/>
              <a:t> </a:t>
            </a:r>
            <a:r>
              <a:rPr lang="da-DK" b="1" dirty="0" err="1" smtClean="0"/>
              <a:t>through</a:t>
            </a:r>
            <a:r>
              <a:rPr lang="da-DK" b="1" dirty="0" smtClean="0"/>
              <a:t> a set of international legal </a:t>
            </a:r>
            <a:r>
              <a:rPr lang="da-DK" b="1" dirty="0" err="1" smtClean="0"/>
              <a:t>framings</a:t>
            </a:r>
            <a:r>
              <a:rPr lang="da-DK" b="1" dirty="0" smtClean="0"/>
              <a:t>, </a:t>
            </a:r>
            <a:r>
              <a:rPr lang="da-DK" b="1" dirty="0" err="1" smtClean="0"/>
              <a:t>translated</a:t>
            </a:r>
            <a:r>
              <a:rPr lang="da-DK" b="1" dirty="0" smtClean="0"/>
              <a:t> and </a:t>
            </a:r>
            <a:r>
              <a:rPr lang="da-DK" b="1" dirty="0" err="1" smtClean="0"/>
              <a:t>enacted</a:t>
            </a:r>
            <a:r>
              <a:rPr lang="da-DK" b="1" dirty="0" smtClean="0"/>
              <a:t> at a national </a:t>
            </a:r>
            <a:r>
              <a:rPr lang="da-DK" b="1" dirty="0" err="1" smtClean="0"/>
              <a:t>level</a:t>
            </a:r>
            <a:r>
              <a:rPr lang="da-DK" b="1" dirty="0" smtClean="0"/>
              <a:t> and </a:t>
            </a:r>
            <a:r>
              <a:rPr lang="da-DK" b="1" dirty="0" err="1" smtClean="0"/>
              <a:t>having</a:t>
            </a:r>
            <a:r>
              <a:rPr lang="da-DK" b="1" dirty="0" smtClean="0"/>
              <a:t> </a:t>
            </a:r>
            <a:r>
              <a:rPr lang="da-DK" b="1" dirty="0" err="1" smtClean="0"/>
              <a:t>devolved</a:t>
            </a:r>
            <a:r>
              <a:rPr lang="da-DK" b="1" dirty="0" smtClean="0"/>
              <a:t> </a:t>
            </a:r>
            <a:r>
              <a:rPr lang="da-DK" b="1" dirty="0" err="1" smtClean="0"/>
              <a:t>concrete</a:t>
            </a:r>
            <a:r>
              <a:rPr lang="da-DK" b="1" dirty="0" smtClean="0"/>
              <a:t> </a:t>
            </a:r>
            <a:r>
              <a:rPr lang="da-DK" b="1" dirty="0" err="1" smtClean="0"/>
              <a:t>effects</a:t>
            </a:r>
            <a:r>
              <a:rPr lang="da-DK" b="1" dirty="0" smtClean="0"/>
              <a:t> for </a:t>
            </a:r>
            <a:r>
              <a:rPr lang="da-DK" b="1" dirty="0" err="1" smtClean="0"/>
              <a:t>local</a:t>
            </a:r>
            <a:r>
              <a:rPr lang="da-DK" b="1" dirty="0" smtClean="0"/>
              <a:t> residents.”</a:t>
            </a:r>
          </a:p>
          <a:p>
            <a:r>
              <a:rPr lang="da-DK" b="1" dirty="0" smtClean="0"/>
              <a:t> (</a:t>
            </a:r>
            <a:r>
              <a:rPr lang="da-DK" b="1" dirty="0" err="1" smtClean="0"/>
              <a:t>Anthropology</a:t>
            </a:r>
            <a:r>
              <a:rPr lang="da-DK" b="1" dirty="0" smtClean="0"/>
              <a:t> : Global Heritage : A Reader)(1).  </a:t>
            </a:r>
            <a:r>
              <a:rPr lang="da-DK" b="1" dirty="0" err="1" smtClean="0"/>
              <a:t>Wiley</a:t>
            </a:r>
            <a:r>
              <a:rPr lang="da-DK" b="1" dirty="0" smtClean="0"/>
              <a:t>-Blackwell, 2015, Lynn </a:t>
            </a:r>
            <a:r>
              <a:rPr lang="da-DK" b="1" dirty="0" err="1" smtClean="0"/>
              <a:t>Meskell</a:t>
            </a:r>
            <a:r>
              <a:rPr lang="da-DK" b="1" dirty="0" smtClean="0"/>
              <a:t>.</a:t>
            </a:r>
            <a:endParaRPr lang="da-DK" dirty="0" smtClean="0"/>
          </a:p>
          <a:p>
            <a:endParaRPr lang="da-DK" dirty="0"/>
          </a:p>
        </p:txBody>
      </p:sp>
      <p:sp>
        <p:nvSpPr>
          <p:cNvPr id="3" name="Titel 2"/>
          <p:cNvSpPr>
            <a:spLocks noGrp="1"/>
          </p:cNvSpPr>
          <p:nvPr>
            <p:ph type="title"/>
          </p:nvPr>
        </p:nvSpPr>
        <p:spPr/>
        <p:txBody>
          <a:bodyPr/>
          <a:lstStyle/>
          <a:p>
            <a:r>
              <a:rPr lang="da-DK" dirty="0" smtClean="0"/>
              <a:t>Global, national, regional, </a:t>
            </a:r>
            <a:r>
              <a:rPr lang="da-DK" dirty="0" err="1" smtClean="0"/>
              <a:t>local</a:t>
            </a:r>
            <a:r>
              <a:rPr lang="da-DK" dirty="0" smtClean="0"/>
              <a:t> – </a:t>
            </a:r>
            <a:r>
              <a:rPr lang="da-DK" dirty="0" err="1" smtClean="0"/>
              <a:t>communities</a:t>
            </a:r>
            <a:r>
              <a:rPr lang="da-DK" dirty="0" smtClean="0"/>
              <a:t> and </a:t>
            </a:r>
            <a:r>
              <a:rPr lang="da-DK" dirty="0" err="1" smtClean="0"/>
              <a:t>identities</a:t>
            </a:r>
            <a:endParaRPr lang="da-DK" dirty="0"/>
          </a:p>
        </p:txBody>
      </p:sp>
    </p:spTree>
    <p:extLst>
      <p:ext uri="{BB962C8B-B14F-4D97-AF65-F5344CB8AC3E}">
        <p14:creationId xmlns:p14="http://schemas.microsoft.com/office/powerpoint/2010/main" val="3522609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Living</a:t>
            </a:r>
            <a:r>
              <a:rPr lang="da-DK" dirty="0" smtClean="0"/>
              <a:t> religion at heritage sites</a:t>
            </a:r>
            <a:endParaRPr lang="da-DK" dirty="0"/>
          </a:p>
        </p:txBody>
      </p:sp>
      <p:sp>
        <p:nvSpPr>
          <p:cNvPr id="3" name="Pladsholder til indhold 2"/>
          <p:cNvSpPr>
            <a:spLocks noGrp="1"/>
          </p:cNvSpPr>
          <p:nvPr>
            <p:ph idx="1"/>
          </p:nvPr>
        </p:nvSpPr>
        <p:spPr>
          <a:xfrm>
            <a:off x="609441" y="357459"/>
            <a:ext cx="10969943" cy="5279212"/>
          </a:xfrm>
        </p:spPr>
        <p:txBody>
          <a:bodyPr>
            <a:normAutofit fontScale="92500" lnSpcReduction="10000"/>
          </a:bodyPr>
          <a:lstStyle/>
          <a:p>
            <a:pPr>
              <a:buNone/>
            </a:pPr>
            <a:endParaRPr lang="da-DK" dirty="0" smtClean="0"/>
          </a:p>
          <a:p>
            <a:pPr lvl="0"/>
            <a:endParaRPr lang="da-DK" dirty="0" smtClean="0"/>
          </a:p>
          <a:p>
            <a:pPr lvl="0"/>
            <a:endParaRPr lang="da-DK" dirty="0" smtClean="0"/>
          </a:p>
          <a:p>
            <a:pPr lvl="0"/>
            <a:endParaRPr lang="da-DK" dirty="0" smtClean="0"/>
          </a:p>
          <a:p>
            <a:pPr lvl="0"/>
            <a:endParaRPr lang="da-DK" dirty="0" smtClean="0"/>
          </a:p>
          <a:p>
            <a:pPr lvl="0"/>
            <a:r>
              <a:rPr lang="da-DK" dirty="0" smtClean="0"/>
              <a:t>Sites, </a:t>
            </a:r>
            <a:r>
              <a:rPr lang="da-DK" dirty="0" err="1" smtClean="0"/>
              <a:t>which</a:t>
            </a:r>
            <a:r>
              <a:rPr lang="da-DK" dirty="0" smtClean="0"/>
              <a:t> </a:t>
            </a:r>
            <a:r>
              <a:rPr lang="da-DK" dirty="0" err="1" smtClean="0"/>
              <a:t>include</a:t>
            </a:r>
            <a:r>
              <a:rPr lang="da-DK" dirty="0" smtClean="0"/>
              <a:t> a </a:t>
            </a:r>
            <a:r>
              <a:rPr lang="da-DK" dirty="0" err="1" smtClean="0"/>
              <a:t>living</a:t>
            </a:r>
            <a:r>
              <a:rPr lang="da-DK" dirty="0" smtClean="0"/>
              <a:t> </a:t>
            </a:r>
            <a:r>
              <a:rPr lang="da-DK" dirty="0" err="1" smtClean="0"/>
              <a:t>religious</a:t>
            </a:r>
            <a:r>
              <a:rPr lang="da-DK" dirty="0" smtClean="0"/>
              <a:t> </a:t>
            </a:r>
            <a:r>
              <a:rPr lang="da-DK" dirty="0" err="1" smtClean="0"/>
              <a:t>community</a:t>
            </a:r>
            <a:r>
              <a:rPr lang="da-DK" dirty="0" smtClean="0"/>
              <a:t> </a:t>
            </a:r>
            <a:r>
              <a:rPr lang="da-DK" dirty="0" err="1" smtClean="0"/>
              <a:t>are</a:t>
            </a:r>
            <a:r>
              <a:rPr lang="da-DK" dirty="0" smtClean="0"/>
              <a:t> “</a:t>
            </a:r>
            <a:r>
              <a:rPr lang="da-DK" dirty="0" err="1" smtClean="0"/>
              <a:t>simultaneously</a:t>
            </a:r>
            <a:r>
              <a:rPr lang="da-DK" dirty="0" smtClean="0"/>
              <a:t> </a:t>
            </a:r>
            <a:r>
              <a:rPr lang="da-DK" dirty="0" err="1" smtClean="0"/>
              <a:t>preserved</a:t>
            </a:r>
            <a:r>
              <a:rPr lang="da-DK" dirty="0" smtClean="0"/>
              <a:t> and </a:t>
            </a:r>
            <a:r>
              <a:rPr lang="da-DK" dirty="0" err="1" smtClean="0"/>
              <a:t>vibrantly</a:t>
            </a:r>
            <a:r>
              <a:rPr lang="da-DK" dirty="0" smtClean="0"/>
              <a:t> </a:t>
            </a:r>
            <a:r>
              <a:rPr lang="da-DK" dirty="0" err="1" smtClean="0"/>
              <a:t>alive</a:t>
            </a:r>
            <a:r>
              <a:rPr lang="da-DK" dirty="0" smtClean="0"/>
              <a:t>” in the </a:t>
            </a:r>
            <a:r>
              <a:rPr lang="da-DK" dirty="0" err="1" smtClean="0"/>
              <a:t>process</a:t>
            </a:r>
            <a:r>
              <a:rPr lang="da-DK" dirty="0" smtClean="0"/>
              <a:t> of </a:t>
            </a:r>
            <a:r>
              <a:rPr lang="da-DK" dirty="0" err="1" smtClean="0"/>
              <a:t>becoming</a:t>
            </a:r>
            <a:r>
              <a:rPr lang="da-DK" dirty="0" smtClean="0"/>
              <a:t> a </a:t>
            </a:r>
            <a:r>
              <a:rPr lang="da-DK" dirty="0" err="1" smtClean="0"/>
              <a:t>cultural</a:t>
            </a:r>
            <a:r>
              <a:rPr lang="da-DK" dirty="0" smtClean="0"/>
              <a:t> heritage site (</a:t>
            </a:r>
            <a:r>
              <a:rPr lang="da-DK" dirty="0" err="1" smtClean="0"/>
              <a:t>Shepherd</a:t>
            </a:r>
            <a:r>
              <a:rPr lang="da-DK" dirty="0" smtClean="0"/>
              <a:t> 2013, 13, </a:t>
            </a:r>
            <a:r>
              <a:rPr lang="da-DK" i="1" dirty="0" smtClean="0"/>
              <a:t>Faith in Heritage</a:t>
            </a:r>
            <a:r>
              <a:rPr lang="da-DK" dirty="0" smtClean="0"/>
              <a:t> ) ..</a:t>
            </a:r>
          </a:p>
          <a:p>
            <a:pPr>
              <a:buNone/>
            </a:pPr>
            <a:r>
              <a:rPr lang="da-DK" dirty="0" smtClean="0"/>
              <a:t> </a:t>
            </a:r>
          </a:p>
          <a:p>
            <a:pPr>
              <a:buNone/>
            </a:pPr>
            <a:r>
              <a:rPr lang="da-DK" dirty="0" err="1" smtClean="0"/>
              <a:t>Cultural</a:t>
            </a:r>
            <a:r>
              <a:rPr lang="da-DK" dirty="0" smtClean="0"/>
              <a:t> heritage management is a </a:t>
            </a:r>
            <a:r>
              <a:rPr lang="da-DK" dirty="0" err="1" smtClean="0"/>
              <a:t>context</a:t>
            </a:r>
            <a:r>
              <a:rPr lang="da-DK" dirty="0" smtClean="0"/>
              <a:t> </a:t>
            </a:r>
            <a:r>
              <a:rPr lang="da-DK" dirty="0" err="1" smtClean="0"/>
              <a:t>where</a:t>
            </a:r>
            <a:r>
              <a:rPr lang="da-DK" dirty="0" smtClean="0"/>
              <a:t> religion is </a:t>
            </a:r>
            <a:r>
              <a:rPr lang="da-DK" dirty="0" err="1" smtClean="0"/>
              <a:t>expressed</a:t>
            </a:r>
            <a:r>
              <a:rPr lang="da-DK" dirty="0" smtClean="0"/>
              <a:t>, </a:t>
            </a:r>
            <a:r>
              <a:rPr lang="da-DK" dirty="0" err="1" smtClean="0"/>
              <a:t>governed</a:t>
            </a:r>
            <a:r>
              <a:rPr lang="da-DK" dirty="0" smtClean="0"/>
              <a:t> and </a:t>
            </a:r>
            <a:r>
              <a:rPr lang="da-DK" dirty="0" err="1" smtClean="0"/>
              <a:t>shaped</a:t>
            </a:r>
            <a:r>
              <a:rPr lang="da-DK" dirty="0"/>
              <a:t> </a:t>
            </a:r>
            <a:r>
              <a:rPr lang="da-DK" dirty="0" err="1" smtClean="0"/>
              <a:t>through</a:t>
            </a:r>
            <a:r>
              <a:rPr lang="da-DK" dirty="0" smtClean="0"/>
              <a:t> the </a:t>
            </a:r>
            <a:r>
              <a:rPr lang="da-DK" dirty="0" err="1" smtClean="0"/>
              <a:t>interaction</a:t>
            </a:r>
            <a:r>
              <a:rPr lang="da-DK" dirty="0" smtClean="0"/>
              <a:t> </a:t>
            </a:r>
            <a:r>
              <a:rPr lang="da-DK" dirty="0" err="1" smtClean="0"/>
              <a:t>between</a:t>
            </a:r>
            <a:r>
              <a:rPr lang="da-DK" dirty="0" smtClean="0"/>
              <a:t> </a:t>
            </a:r>
            <a:r>
              <a:rPr lang="da-DK" dirty="0" err="1" smtClean="0"/>
              <a:t>religious</a:t>
            </a:r>
            <a:r>
              <a:rPr lang="da-DK" dirty="0" smtClean="0"/>
              <a:t> </a:t>
            </a:r>
            <a:r>
              <a:rPr lang="da-DK" dirty="0" err="1" smtClean="0"/>
              <a:t>community</a:t>
            </a:r>
            <a:r>
              <a:rPr lang="da-DK" dirty="0" smtClean="0"/>
              <a:t> and </a:t>
            </a:r>
            <a:r>
              <a:rPr lang="da-DK" dirty="0" err="1" smtClean="0"/>
              <a:t>other</a:t>
            </a:r>
            <a:r>
              <a:rPr lang="da-DK" dirty="0" smtClean="0"/>
              <a:t> agents.</a:t>
            </a:r>
          </a:p>
          <a:p>
            <a:pPr lvl="0"/>
            <a:endParaRPr lang="da-DK" dirty="0" smtClean="0"/>
          </a:p>
          <a:p>
            <a:pPr lvl="0"/>
            <a:r>
              <a:rPr lang="da-DK" dirty="0" smtClean="0"/>
              <a:t>The </a:t>
            </a:r>
            <a:r>
              <a:rPr lang="da-DK" dirty="0" err="1" smtClean="0"/>
              <a:t>interaction</a:t>
            </a:r>
            <a:r>
              <a:rPr lang="da-DK" dirty="0" smtClean="0"/>
              <a:t> </a:t>
            </a:r>
            <a:r>
              <a:rPr lang="da-DK" dirty="0" err="1" smtClean="0"/>
              <a:t>between</a:t>
            </a:r>
            <a:r>
              <a:rPr lang="da-DK" dirty="0" smtClean="0"/>
              <a:t> institutions of </a:t>
            </a:r>
            <a:r>
              <a:rPr lang="da-DK" dirty="0" err="1" smtClean="0"/>
              <a:t>cultural</a:t>
            </a:r>
            <a:r>
              <a:rPr lang="da-DK" dirty="0" smtClean="0"/>
              <a:t> heritage and </a:t>
            </a:r>
            <a:r>
              <a:rPr lang="da-DK" dirty="0" err="1" smtClean="0"/>
              <a:t>religious</a:t>
            </a:r>
            <a:r>
              <a:rPr lang="da-DK" dirty="0" smtClean="0"/>
              <a:t> </a:t>
            </a:r>
            <a:r>
              <a:rPr lang="da-DK" dirty="0" err="1" smtClean="0"/>
              <a:t>communities</a:t>
            </a:r>
            <a:r>
              <a:rPr lang="da-DK" dirty="0" smtClean="0"/>
              <a:t> presents a </a:t>
            </a:r>
            <a:r>
              <a:rPr lang="da-DK" dirty="0" err="1" smtClean="0"/>
              <a:t>context</a:t>
            </a:r>
            <a:r>
              <a:rPr lang="da-DK" dirty="0" smtClean="0"/>
              <a:t> of </a:t>
            </a:r>
            <a:r>
              <a:rPr lang="da-DK" dirty="0" err="1" smtClean="0"/>
              <a:t>institutional</a:t>
            </a:r>
            <a:r>
              <a:rPr lang="da-DK" dirty="0" smtClean="0"/>
              <a:t> </a:t>
            </a:r>
            <a:r>
              <a:rPr lang="da-DK" dirty="0" err="1" smtClean="0"/>
              <a:t>intersections</a:t>
            </a:r>
            <a:r>
              <a:rPr lang="da-DK" dirty="0" smtClean="0"/>
              <a:t>, </a:t>
            </a:r>
            <a:r>
              <a:rPr lang="da-DK" dirty="0" err="1" smtClean="0"/>
              <a:t>where</a:t>
            </a:r>
            <a:r>
              <a:rPr lang="da-DK" dirty="0" smtClean="0"/>
              <a:t> </a:t>
            </a:r>
            <a:r>
              <a:rPr lang="da-DK" dirty="0" err="1" smtClean="0"/>
              <a:t>issues</a:t>
            </a:r>
            <a:r>
              <a:rPr lang="da-DK" dirty="0" smtClean="0"/>
              <a:t> of religion </a:t>
            </a:r>
            <a:r>
              <a:rPr lang="da-DK" dirty="0" err="1" smtClean="0"/>
              <a:t>are</a:t>
            </a:r>
            <a:r>
              <a:rPr lang="da-DK" dirty="0" smtClean="0"/>
              <a:t> of </a:t>
            </a:r>
            <a:r>
              <a:rPr lang="da-DK" dirty="0" err="1" smtClean="0"/>
              <a:t>special</a:t>
            </a:r>
            <a:r>
              <a:rPr lang="da-DK" dirty="0" smtClean="0"/>
              <a:t> </a:t>
            </a:r>
            <a:r>
              <a:rPr lang="da-DK" dirty="0" err="1" smtClean="0"/>
              <a:t>significance</a:t>
            </a:r>
            <a:r>
              <a:rPr lang="da-DK" dirty="0" smtClean="0"/>
              <a:t>.</a:t>
            </a:r>
          </a:p>
          <a:p>
            <a:endParaRPr lang="da-DK" dirty="0" smtClean="0"/>
          </a:p>
          <a:p>
            <a:r>
              <a:rPr lang="da-DK" dirty="0" smtClean="0"/>
              <a:t>The </a:t>
            </a:r>
            <a:r>
              <a:rPr lang="da-DK" dirty="0" err="1"/>
              <a:t>religious</a:t>
            </a:r>
            <a:r>
              <a:rPr lang="da-DK" dirty="0"/>
              <a:t> traditions, rituals, dress </a:t>
            </a:r>
            <a:r>
              <a:rPr lang="da-DK" dirty="0" err="1"/>
              <a:t>codes</a:t>
            </a:r>
            <a:r>
              <a:rPr lang="da-DK" dirty="0"/>
              <a:t>, </a:t>
            </a:r>
            <a:r>
              <a:rPr lang="da-DK" dirty="0" err="1"/>
              <a:t>buildings</a:t>
            </a:r>
            <a:r>
              <a:rPr lang="da-DK" dirty="0"/>
              <a:t> and </a:t>
            </a:r>
            <a:r>
              <a:rPr lang="da-DK" dirty="0" err="1"/>
              <a:t>personal</a:t>
            </a:r>
            <a:r>
              <a:rPr lang="da-DK" dirty="0"/>
              <a:t> lives </a:t>
            </a:r>
            <a:r>
              <a:rPr lang="da-DK" dirty="0" err="1"/>
              <a:t>become</a:t>
            </a:r>
            <a:r>
              <a:rPr lang="da-DK" dirty="0"/>
              <a:t> assets in “</a:t>
            </a:r>
            <a:r>
              <a:rPr lang="da-DK" dirty="0" err="1"/>
              <a:t>cultural</a:t>
            </a:r>
            <a:r>
              <a:rPr lang="da-DK" dirty="0"/>
              <a:t> heritage” and </a:t>
            </a:r>
            <a:r>
              <a:rPr lang="da-DK" dirty="0" err="1"/>
              <a:t>thereby</a:t>
            </a:r>
            <a:r>
              <a:rPr lang="da-DK" dirty="0"/>
              <a:t> </a:t>
            </a:r>
            <a:r>
              <a:rPr lang="da-DK" dirty="0" err="1"/>
              <a:t>represent</a:t>
            </a:r>
            <a:r>
              <a:rPr lang="da-DK" dirty="0"/>
              <a:t> a </a:t>
            </a:r>
            <a:r>
              <a:rPr lang="da-DK" dirty="0" err="1"/>
              <a:t>value</a:t>
            </a:r>
            <a:r>
              <a:rPr lang="da-DK" dirty="0"/>
              <a:t> as </a:t>
            </a:r>
            <a:r>
              <a:rPr lang="da-DK" dirty="0" err="1"/>
              <a:t>living</a:t>
            </a:r>
            <a:r>
              <a:rPr lang="da-DK" dirty="0"/>
              <a:t> </a:t>
            </a:r>
            <a:r>
              <a:rPr lang="da-DK" dirty="0" err="1"/>
              <a:t>precious</a:t>
            </a:r>
            <a:r>
              <a:rPr lang="da-DK" dirty="0"/>
              <a:t> </a:t>
            </a:r>
            <a:r>
              <a:rPr lang="da-DK" dirty="0" err="1"/>
              <a:t>relics</a:t>
            </a:r>
            <a:r>
              <a:rPr lang="da-DK" dirty="0"/>
              <a:t>– but </a:t>
            </a:r>
            <a:r>
              <a:rPr lang="da-DK" dirty="0" err="1"/>
              <a:t>how</a:t>
            </a:r>
            <a:r>
              <a:rPr lang="da-DK" dirty="0"/>
              <a:t> is </a:t>
            </a:r>
            <a:r>
              <a:rPr lang="da-DK" dirty="0" err="1"/>
              <a:t>this</a:t>
            </a:r>
            <a:r>
              <a:rPr lang="da-DK" dirty="0"/>
              <a:t> </a:t>
            </a:r>
            <a:r>
              <a:rPr lang="da-DK" dirty="0" err="1"/>
              <a:t>value</a:t>
            </a:r>
            <a:r>
              <a:rPr lang="da-DK" dirty="0"/>
              <a:t> </a:t>
            </a:r>
            <a:r>
              <a:rPr lang="da-DK" dirty="0" err="1"/>
              <a:t>negotiated</a:t>
            </a:r>
            <a:r>
              <a:rPr lang="da-DK" dirty="0"/>
              <a:t> and by </a:t>
            </a:r>
            <a:r>
              <a:rPr lang="da-DK" dirty="0" err="1"/>
              <a:t>who</a:t>
            </a:r>
            <a:r>
              <a:rPr lang="da-DK" dirty="0"/>
              <a:t>?</a:t>
            </a:r>
          </a:p>
          <a:p>
            <a:pPr lvl="0"/>
            <a:endParaRPr lang="da-DK" dirty="0"/>
          </a:p>
        </p:txBody>
      </p:sp>
    </p:spTree>
    <p:extLst>
      <p:ext uri="{BB962C8B-B14F-4D97-AF65-F5344CB8AC3E}">
        <p14:creationId xmlns:p14="http://schemas.microsoft.com/office/powerpoint/2010/main" val="22586171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err="1" smtClean="0"/>
              <a:t>Study</a:t>
            </a:r>
            <a:r>
              <a:rPr lang="da-DK" dirty="0" smtClean="0"/>
              <a:t> of religion and/IN museums</a:t>
            </a:r>
            <a:endParaRPr lang="da-DK" dirty="0"/>
          </a:p>
        </p:txBody>
      </p:sp>
      <p:sp>
        <p:nvSpPr>
          <p:cNvPr id="3" name="Pladsholder til indhold 2"/>
          <p:cNvSpPr>
            <a:spLocks noGrp="1"/>
          </p:cNvSpPr>
          <p:nvPr>
            <p:ph idx="1"/>
          </p:nvPr>
        </p:nvSpPr>
        <p:spPr>
          <a:xfrm>
            <a:off x="609441" y="1600676"/>
            <a:ext cx="10969943" cy="3988001"/>
          </a:xfrm>
        </p:spPr>
        <p:txBody>
          <a:bodyPr>
            <a:normAutofit fontScale="92500"/>
          </a:bodyPr>
          <a:lstStyle/>
          <a:p>
            <a:endParaRPr lang="da-DK" dirty="0" smtClean="0"/>
          </a:p>
          <a:p>
            <a:pPr>
              <a:buNone/>
            </a:pPr>
            <a:r>
              <a:rPr lang="da-DK" dirty="0"/>
              <a:t>Research </a:t>
            </a:r>
            <a:r>
              <a:rPr lang="da-DK" dirty="0" err="1"/>
              <a:t>project</a:t>
            </a:r>
            <a:r>
              <a:rPr lang="da-DK" dirty="0"/>
              <a:t>: Religion – </a:t>
            </a:r>
            <a:r>
              <a:rPr lang="da-DK" dirty="0" err="1"/>
              <a:t>Living</a:t>
            </a:r>
            <a:r>
              <a:rPr lang="da-DK" dirty="0"/>
              <a:t> </a:t>
            </a:r>
            <a:r>
              <a:rPr lang="da-DK" dirty="0" err="1"/>
              <a:t>Cultural</a:t>
            </a:r>
            <a:r>
              <a:rPr lang="da-DK" dirty="0"/>
              <a:t> Heritage (2019-2021, </a:t>
            </a:r>
            <a:r>
              <a:rPr lang="da-DK" dirty="0" err="1"/>
              <a:t>funded</a:t>
            </a:r>
            <a:r>
              <a:rPr lang="da-DK" dirty="0"/>
              <a:t> by </a:t>
            </a:r>
            <a:r>
              <a:rPr lang="da-DK" dirty="0" err="1"/>
              <a:t>Velux</a:t>
            </a:r>
            <a:r>
              <a:rPr lang="da-DK" dirty="0"/>
              <a:t>)</a:t>
            </a:r>
          </a:p>
          <a:p>
            <a:pPr>
              <a:buNone/>
            </a:pPr>
            <a:endParaRPr lang="da-DK" dirty="0" smtClean="0"/>
          </a:p>
          <a:p>
            <a:r>
              <a:rPr lang="da-DK" dirty="0" err="1" smtClean="0"/>
              <a:t>Material</a:t>
            </a:r>
            <a:r>
              <a:rPr lang="da-DK" dirty="0" smtClean="0"/>
              <a:t> </a:t>
            </a:r>
            <a:r>
              <a:rPr lang="da-DK" dirty="0" err="1" smtClean="0"/>
              <a:t>presence</a:t>
            </a:r>
            <a:r>
              <a:rPr lang="da-DK" dirty="0" smtClean="0"/>
              <a:t> and the </a:t>
            </a:r>
            <a:r>
              <a:rPr lang="da-DK" dirty="0" err="1" smtClean="0"/>
              <a:t>question</a:t>
            </a:r>
            <a:r>
              <a:rPr lang="da-DK" dirty="0" smtClean="0"/>
              <a:t> of </a:t>
            </a:r>
            <a:r>
              <a:rPr lang="da-DK" dirty="0" err="1" smtClean="0"/>
              <a:t>categories</a:t>
            </a:r>
            <a:r>
              <a:rPr lang="da-DK" dirty="0" smtClean="0"/>
              <a:t> (</a:t>
            </a:r>
            <a:r>
              <a:rPr lang="da-DK" dirty="0" err="1" smtClean="0"/>
              <a:t>religious</a:t>
            </a:r>
            <a:r>
              <a:rPr lang="da-DK" dirty="0" smtClean="0"/>
              <a:t>, </a:t>
            </a:r>
            <a:r>
              <a:rPr lang="da-DK" dirty="0" err="1" smtClean="0"/>
              <a:t>ethnographic</a:t>
            </a:r>
            <a:r>
              <a:rPr lang="da-DK" dirty="0" smtClean="0"/>
              <a:t>, </a:t>
            </a:r>
            <a:r>
              <a:rPr lang="da-DK" dirty="0" err="1" smtClean="0"/>
              <a:t>prehistoric</a:t>
            </a:r>
            <a:r>
              <a:rPr lang="da-DK" dirty="0" smtClean="0"/>
              <a:t> or art </a:t>
            </a:r>
            <a:r>
              <a:rPr lang="da-DK" dirty="0" err="1" smtClean="0"/>
              <a:t>objects</a:t>
            </a:r>
            <a:r>
              <a:rPr lang="da-DK" dirty="0" smtClean="0"/>
              <a:t>?)  (Clifford, 1988; Duncan, 1995; O’Neill, 2005; </a:t>
            </a:r>
            <a:r>
              <a:rPr lang="da-DK" dirty="0" err="1" smtClean="0"/>
              <a:t>Paine</a:t>
            </a:r>
            <a:r>
              <a:rPr lang="da-DK" dirty="0" smtClean="0"/>
              <a:t>, 2000, 2013; </a:t>
            </a:r>
            <a:r>
              <a:rPr lang="da-DK" dirty="0" err="1" smtClean="0"/>
              <a:t>Bräunlein</a:t>
            </a:r>
            <a:r>
              <a:rPr lang="da-DK" dirty="0" smtClean="0"/>
              <a:t>, 2011; Schütze, 2014). </a:t>
            </a:r>
          </a:p>
          <a:p>
            <a:pPr>
              <a:buNone/>
            </a:pPr>
            <a:r>
              <a:rPr lang="da-DK" dirty="0" err="1" smtClean="0"/>
              <a:t>Current</a:t>
            </a:r>
            <a:r>
              <a:rPr lang="da-DK" dirty="0" smtClean="0"/>
              <a:t>/recent </a:t>
            </a:r>
            <a:r>
              <a:rPr lang="da-DK" dirty="0" err="1" smtClean="0"/>
              <a:t>projects</a:t>
            </a:r>
            <a:r>
              <a:rPr lang="da-DK" dirty="0" smtClean="0"/>
              <a:t> of the research team:</a:t>
            </a:r>
          </a:p>
          <a:p>
            <a:pPr lvl="1"/>
            <a:r>
              <a:rPr lang="da-DK" dirty="0" err="1" smtClean="0"/>
              <a:t>Ph.d-thesis</a:t>
            </a:r>
            <a:r>
              <a:rPr lang="da-DK" dirty="0" smtClean="0"/>
              <a:t> by Laura Maria Schütze (2014)</a:t>
            </a:r>
          </a:p>
          <a:p>
            <a:pPr lvl="1"/>
            <a:r>
              <a:rPr lang="da-DK" dirty="0" err="1" smtClean="0"/>
              <a:t>Minor</a:t>
            </a:r>
            <a:r>
              <a:rPr lang="da-DK" dirty="0" smtClean="0"/>
              <a:t> </a:t>
            </a:r>
            <a:r>
              <a:rPr lang="da-DK" dirty="0" err="1" smtClean="0"/>
              <a:t>collaboration</a:t>
            </a:r>
            <a:r>
              <a:rPr lang="da-DK" dirty="0" smtClean="0"/>
              <a:t> </a:t>
            </a:r>
            <a:r>
              <a:rPr lang="da-DK" dirty="0" err="1" smtClean="0"/>
              <a:t>projects</a:t>
            </a:r>
            <a:r>
              <a:rPr lang="da-DK" dirty="0" smtClean="0"/>
              <a:t> with museums  and the Center for </a:t>
            </a:r>
            <a:r>
              <a:rPr lang="da-DK" dirty="0" err="1" smtClean="0"/>
              <a:t>Contemporary</a:t>
            </a:r>
            <a:r>
              <a:rPr lang="da-DK" dirty="0" smtClean="0"/>
              <a:t> Religion </a:t>
            </a:r>
            <a:r>
              <a:rPr lang="da-DK" dirty="0" err="1" smtClean="0"/>
              <a:t>concerning</a:t>
            </a:r>
            <a:r>
              <a:rPr lang="da-DK" dirty="0" smtClean="0"/>
              <a:t> </a:t>
            </a:r>
            <a:r>
              <a:rPr lang="da-DK" dirty="0" err="1" smtClean="0"/>
              <a:t>exhibitions</a:t>
            </a:r>
            <a:r>
              <a:rPr lang="da-DK" dirty="0" smtClean="0"/>
              <a:t> on religion/</a:t>
            </a:r>
            <a:r>
              <a:rPr lang="da-DK" dirty="0" err="1" smtClean="0"/>
              <a:t>cultural</a:t>
            </a:r>
            <a:r>
              <a:rPr lang="da-DK" dirty="0" smtClean="0"/>
              <a:t> heritage (Aarhus Bymuseum, Tønder Museum, Thisted Museum). (</a:t>
            </a:r>
            <a:r>
              <a:rPr lang="da-DK" dirty="0" err="1" smtClean="0"/>
              <a:t>Director</a:t>
            </a:r>
            <a:r>
              <a:rPr lang="da-DK" dirty="0" smtClean="0"/>
              <a:t>: Marie Vejrup Nielsen)</a:t>
            </a:r>
          </a:p>
          <a:p>
            <a:pPr lvl="1"/>
            <a:r>
              <a:rPr lang="da-DK" dirty="0" smtClean="0"/>
              <a:t>Research </a:t>
            </a:r>
            <a:r>
              <a:rPr lang="da-DK" dirty="0" err="1" smtClean="0"/>
              <a:t>into</a:t>
            </a:r>
            <a:r>
              <a:rPr lang="da-DK" dirty="0" smtClean="0"/>
              <a:t>  the  management of </a:t>
            </a:r>
            <a:r>
              <a:rPr lang="da-DK" dirty="0" err="1" smtClean="0"/>
              <a:t>churches</a:t>
            </a:r>
            <a:r>
              <a:rPr lang="da-DK" dirty="0" smtClean="0"/>
              <a:t> in relation to </a:t>
            </a:r>
            <a:r>
              <a:rPr lang="da-DK" dirty="0" err="1" smtClean="0"/>
              <a:t>tourism</a:t>
            </a:r>
            <a:r>
              <a:rPr lang="da-DK" dirty="0" smtClean="0"/>
              <a:t> </a:t>
            </a:r>
            <a:r>
              <a:rPr lang="da-DK" dirty="0" err="1" smtClean="0"/>
              <a:t>perspectives</a:t>
            </a:r>
            <a:r>
              <a:rPr lang="da-DK" dirty="0" smtClean="0"/>
              <a:t> (Lisbet Christoffersen, 2015)</a:t>
            </a:r>
          </a:p>
          <a:p>
            <a:endParaRPr lang="da-DK" dirty="0" smtClean="0"/>
          </a:p>
          <a:p>
            <a:pPr marL="609448" lvl="1" indent="0">
              <a:buNone/>
            </a:pPr>
            <a:endParaRPr lang="da-DK" dirty="0" smtClean="0"/>
          </a:p>
          <a:p>
            <a:endParaRPr lang="da-DK" dirty="0"/>
          </a:p>
        </p:txBody>
      </p:sp>
    </p:spTree>
    <p:extLst>
      <p:ext uri="{BB962C8B-B14F-4D97-AF65-F5344CB8AC3E}">
        <p14:creationId xmlns:p14="http://schemas.microsoft.com/office/powerpoint/2010/main" val="3638115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pPr marL="380905" indent="-380905">
              <a:buFont typeface="Arial" panose="020B0604020202020204" pitchFamily="34" charset="0"/>
              <a:buChar char="•"/>
            </a:pPr>
            <a:r>
              <a:rPr lang="da-DK" dirty="0" err="1" smtClean="0"/>
              <a:t>What</a:t>
            </a:r>
            <a:r>
              <a:rPr lang="da-DK" dirty="0" smtClean="0"/>
              <a:t> </a:t>
            </a:r>
            <a:r>
              <a:rPr lang="da-DK" dirty="0" err="1" smtClean="0"/>
              <a:t>are</a:t>
            </a:r>
            <a:r>
              <a:rPr lang="da-DK" dirty="0" smtClean="0"/>
              <a:t> the </a:t>
            </a:r>
            <a:r>
              <a:rPr lang="da-DK" dirty="0" err="1" smtClean="0"/>
              <a:t>policies</a:t>
            </a:r>
            <a:r>
              <a:rPr lang="da-DK" dirty="0" smtClean="0"/>
              <a:t> and </a:t>
            </a:r>
            <a:r>
              <a:rPr lang="da-DK" dirty="0" err="1" smtClean="0"/>
              <a:t>practices</a:t>
            </a:r>
            <a:r>
              <a:rPr lang="da-DK" dirty="0" smtClean="0"/>
              <a:t> </a:t>
            </a:r>
            <a:r>
              <a:rPr lang="da-DK" dirty="0" err="1" smtClean="0"/>
              <a:t>involved</a:t>
            </a:r>
            <a:r>
              <a:rPr lang="da-DK" dirty="0" smtClean="0"/>
              <a:t> in </a:t>
            </a:r>
            <a:r>
              <a:rPr lang="da-DK" dirty="0" err="1" smtClean="0"/>
              <a:t>such</a:t>
            </a:r>
            <a:r>
              <a:rPr lang="da-DK" dirty="0" smtClean="0"/>
              <a:t> processes and </a:t>
            </a:r>
            <a:r>
              <a:rPr lang="da-DK" dirty="0" err="1" smtClean="0"/>
              <a:t>what</a:t>
            </a:r>
            <a:r>
              <a:rPr lang="da-DK" dirty="0" smtClean="0"/>
              <a:t> </a:t>
            </a:r>
            <a:r>
              <a:rPr lang="da-DK" dirty="0" err="1" smtClean="0"/>
              <a:t>can</a:t>
            </a:r>
            <a:r>
              <a:rPr lang="da-DK" dirty="0" smtClean="0"/>
              <a:t> </a:t>
            </a:r>
            <a:r>
              <a:rPr lang="da-DK" dirty="0" err="1" smtClean="0"/>
              <a:t>they</a:t>
            </a:r>
            <a:r>
              <a:rPr lang="da-DK" dirty="0" smtClean="0"/>
              <a:t> </a:t>
            </a:r>
            <a:r>
              <a:rPr lang="da-DK" dirty="0" err="1" smtClean="0"/>
              <a:t>reveal</a:t>
            </a:r>
            <a:r>
              <a:rPr lang="da-DK" dirty="0" smtClean="0"/>
              <a:t> </a:t>
            </a:r>
            <a:r>
              <a:rPr lang="da-DK" dirty="0" err="1" smtClean="0"/>
              <a:t>about</a:t>
            </a:r>
            <a:r>
              <a:rPr lang="da-DK" dirty="0" smtClean="0"/>
              <a:t> the </a:t>
            </a:r>
            <a:r>
              <a:rPr lang="da-DK" dirty="0" err="1" smtClean="0"/>
              <a:t>issues</a:t>
            </a:r>
            <a:r>
              <a:rPr lang="da-DK" dirty="0" smtClean="0"/>
              <a:t> of </a:t>
            </a:r>
            <a:r>
              <a:rPr lang="da-DK" dirty="0" err="1" smtClean="0"/>
              <a:t>interaction</a:t>
            </a:r>
            <a:r>
              <a:rPr lang="da-DK" dirty="0" smtClean="0"/>
              <a:t> </a:t>
            </a:r>
            <a:r>
              <a:rPr lang="da-DK" dirty="0" err="1" smtClean="0"/>
              <a:t>between</a:t>
            </a:r>
            <a:r>
              <a:rPr lang="da-DK" dirty="0" smtClean="0"/>
              <a:t> </a:t>
            </a:r>
            <a:r>
              <a:rPr lang="da-DK" dirty="0" err="1" smtClean="0"/>
              <a:t>religious</a:t>
            </a:r>
            <a:r>
              <a:rPr lang="da-DK" dirty="0" smtClean="0"/>
              <a:t> </a:t>
            </a:r>
            <a:r>
              <a:rPr lang="da-DK" dirty="0" err="1" smtClean="0"/>
              <a:t>communities</a:t>
            </a:r>
            <a:r>
              <a:rPr lang="da-DK" dirty="0" smtClean="0"/>
              <a:t> and institutions of </a:t>
            </a:r>
            <a:r>
              <a:rPr lang="da-DK" dirty="0" err="1" smtClean="0"/>
              <a:t>cultural</a:t>
            </a:r>
            <a:r>
              <a:rPr lang="da-DK" dirty="0" smtClean="0"/>
              <a:t> heritage? </a:t>
            </a:r>
          </a:p>
          <a:p>
            <a:pPr marL="380905" indent="-380905">
              <a:buFont typeface="Arial" panose="020B0604020202020204" pitchFamily="34" charset="0"/>
              <a:buChar char="•"/>
            </a:pPr>
            <a:r>
              <a:rPr lang="da-DK" dirty="0" smtClean="0"/>
              <a:t>How is the public dimension of </a:t>
            </a:r>
            <a:r>
              <a:rPr lang="da-DK" dirty="0" err="1" smtClean="0"/>
              <a:t>this</a:t>
            </a:r>
            <a:r>
              <a:rPr lang="da-DK" dirty="0" smtClean="0"/>
              <a:t> meeting managed in relation to </a:t>
            </a:r>
            <a:r>
              <a:rPr lang="da-DK" dirty="0" err="1" smtClean="0"/>
              <a:t>e.g</a:t>
            </a:r>
            <a:r>
              <a:rPr lang="da-DK" dirty="0" smtClean="0"/>
              <a:t>. the </a:t>
            </a:r>
            <a:r>
              <a:rPr lang="da-DK" dirty="0" err="1" smtClean="0"/>
              <a:t>influx</a:t>
            </a:r>
            <a:r>
              <a:rPr lang="da-DK" dirty="0" smtClean="0"/>
              <a:t> of </a:t>
            </a:r>
            <a:r>
              <a:rPr lang="da-DK" dirty="0" err="1" smtClean="0"/>
              <a:t>larger</a:t>
            </a:r>
            <a:r>
              <a:rPr lang="da-DK" dirty="0" smtClean="0"/>
              <a:t> </a:t>
            </a:r>
            <a:r>
              <a:rPr lang="da-DK" dirty="0" err="1" smtClean="0"/>
              <a:t>groups</a:t>
            </a:r>
            <a:r>
              <a:rPr lang="da-DK" dirty="0" smtClean="0"/>
              <a:t> of </a:t>
            </a:r>
            <a:r>
              <a:rPr lang="da-DK" dirty="0" err="1" smtClean="0"/>
              <a:t>tourists</a:t>
            </a:r>
            <a:r>
              <a:rPr lang="da-DK" dirty="0" smtClean="0"/>
              <a:t> to a </a:t>
            </a:r>
            <a:r>
              <a:rPr lang="da-DK" dirty="0" err="1" smtClean="0"/>
              <a:t>religious</a:t>
            </a:r>
            <a:r>
              <a:rPr lang="da-DK" dirty="0" smtClean="0"/>
              <a:t> </a:t>
            </a:r>
            <a:r>
              <a:rPr lang="da-DK" dirty="0" err="1" smtClean="0"/>
              <a:t>community</a:t>
            </a:r>
            <a:r>
              <a:rPr lang="da-DK" dirty="0" smtClean="0"/>
              <a:t> site? </a:t>
            </a:r>
          </a:p>
          <a:p>
            <a:pPr marL="380905" indent="-380905">
              <a:buFont typeface="Arial" panose="020B0604020202020204" pitchFamily="34" charset="0"/>
              <a:buChar char="•"/>
            </a:pPr>
            <a:r>
              <a:rPr lang="da-DK" dirty="0" err="1" smtClean="0"/>
              <a:t>What</a:t>
            </a:r>
            <a:r>
              <a:rPr lang="da-DK" dirty="0" smtClean="0"/>
              <a:t> </a:t>
            </a:r>
            <a:r>
              <a:rPr lang="da-DK" dirty="0" err="1" smtClean="0"/>
              <a:t>structures</a:t>
            </a:r>
            <a:r>
              <a:rPr lang="da-DK" dirty="0" smtClean="0"/>
              <a:t> and processes </a:t>
            </a:r>
            <a:r>
              <a:rPr lang="da-DK" dirty="0" err="1" smtClean="0"/>
              <a:t>are</a:t>
            </a:r>
            <a:r>
              <a:rPr lang="da-DK" dirty="0" smtClean="0"/>
              <a:t> </a:t>
            </a:r>
            <a:r>
              <a:rPr lang="da-DK" dirty="0" err="1" smtClean="0"/>
              <a:t>invented</a:t>
            </a:r>
            <a:r>
              <a:rPr lang="da-DK" dirty="0" smtClean="0"/>
              <a:t> or changed in </a:t>
            </a:r>
            <a:r>
              <a:rPr lang="da-DK" dirty="0" err="1" smtClean="0"/>
              <a:t>order</a:t>
            </a:r>
            <a:r>
              <a:rPr lang="da-DK" dirty="0" smtClean="0"/>
              <a:t> to </a:t>
            </a:r>
            <a:r>
              <a:rPr lang="da-DK" dirty="0" err="1" smtClean="0"/>
              <a:t>govern</a:t>
            </a:r>
            <a:r>
              <a:rPr lang="da-DK" dirty="0" smtClean="0"/>
              <a:t> </a:t>
            </a:r>
            <a:r>
              <a:rPr lang="da-DK" dirty="0" err="1" smtClean="0"/>
              <a:t>this</a:t>
            </a:r>
            <a:r>
              <a:rPr lang="da-DK" dirty="0" smtClean="0"/>
              <a:t> meeting? </a:t>
            </a:r>
          </a:p>
          <a:p>
            <a:pPr marL="380905" indent="-380905">
              <a:buFont typeface="Arial" panose="020B0604020202020204" pitchFamily="34" charset="0"/>
              <a:buChar char="•"/>
            </a:pPr>
            <a:r>
              <a:rPr lang="da-DK" dirty="0" smtClean="0"/>
              <a:t>How do processes of </a:t>
            </a:r>
            <a:r>
              <a:rPr lang="da-DK" dirty="0" err="1" smtClean="0"/>
              <a:t>cultural</a:t>
            </a:r>
            <a:r>
              <a:rPr lang="da-DK" dirty="0" smtClean="0"/>
              <a:t> heritage management </a:t>
            </a:r>
            <a:r>
              <a:rPr lang="da-DK" dirty="0" err="1" smtClean="0"/>
              <a:t>affect</a:t>
            </a:r>
            <a:r>
              <a:rPr lang="da-DK" dirty="0" smtClean="0"/>
              <a:t> the </a:t>
            </a:r>
            <a:r>
              <a:rPr lang="da-DK" dirty="0" err="1" smtClean="0"/>
              <a:t>identity</a:t>
            </a:r>
            <a:r>
              <a:rPr lang="da-DK" dirty="0" smtClean="0"/>
              <a:t> and </a:t>
            </a:r>
            <a:r>
              <a:rPr lang="da-DK" dirty="0" err="1" smtClean="0"/>
              <a:t>life</a:t>
            </a:r>
            <a:r>
              <a:rPr lang="da-DK" dirty="0" smtClean="0"/>
              <a:t> of </a:t>
            </a:r>
            <a:r>
              <a:rPr lang="da-DK" dirty="0" err="1" smtClean="0"/>
              <a:t>religious</a:t>
            </a:r>
            <a:r>
              <a:rPr lang="da-DK" dirty="0" smtClean="0"/>
              <a:t> </a:t>
            </a:r>
            <a:r>
              <a:rPr lang="da-DK" dirty="0" err="1" smtClean="0"/>
              <a:t>communities</a:t>
            </a:r>
            <a:r>
              <a:rPr lang="da-DK" dirty="0" smtClean="0"/>
              <a:t> and vice-versa?</a:t>
            </a:r>
          </a:p>
          <a:p>
            <a:endParaRPr lang="da-DK" dirty="0"/>
          </a:p>
        </p:txBody>
      </p:sp>
      <p:sp>
        <p:nvSpPr>
          <p:cNvPr id="3" name="Titel 2"/>
          <p:cNvSpPr>
            <a:spLocks noGrp="1"/>
          </p:cNvSpPr>
          <p:nvPr>
            <p:ph type="title"/>
          </p:nvPr>
        </p:nvSpPr>
        <p:spPr/>
        <p:txBody>
          <a:bodyPr/>
          <a:lstStyle/>
          <a:p>
            <a:r>
              <a:rPr lang="da-DK" dirty="0" err="1" smtClean="0"/>
              <a:t>questions</a:t>
            </a:r>
            <a:endParaRPr lang="da-DK" dirty="0"/>
          </a:p>
        </p:txBody>
      </p:sp>
    </p:spTree>
    <p:extLst>
      <p:ext uri="{BB962C8B-B14F-4D97-AF65-F5344CB8AC3E}">
        <p14:creationId xmlns:p14="http://schemas.microsoft.com/office/powerpoint/2010/main" val="3143769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Danish World Heritage</a:t>
            </a:r>
            <a:endParaRPr lang="da-DK"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98964" y="1941222"/>
            <a:ext cx="9652872" cy="452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0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Christiansfeld</a:t>
            </a:r>
            <a:endParaRPr lang="da-DK"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50553" y="1941222"/>
            <a:ext cx="9652872" cy="452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2365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smtClean="0"/>
              <a:t>“</a:t>
            </a:r>
            <a:r>
              <a:rPr lang="da-DK" b="1" dirty="0" err="1" smtClean="0"/>
              <a:t>Authenticity</a:t>
            </a:r>
            <a:r>
              <a:rPr lang="da-DK" b="1" dirty="0" smtClean="0"/>
              <a:t>”</a:t>
            </a:r>
            <a:r>
              <a:rPr lang="da-DK" dirty="0" smtClean="0"/>
              <a:t/>
            </a:r>
            <a:br>
              <a:rPr lang="da-DK" dirty="0" smtClean="0"/>
            </a:br>
            <a:endParaRPr lang="da-DK" dirty="0"/>
          </a:p>
        </p:txBody>
      </p:sp>
      <p:sp>
        <p:nvSpPr>
          <p:cNvPr id="3" name="Pladsholder til indhold 2"/>
          <p:cNvSpPr>
            <a:spLocks noGrp="1"/>
          </p:cNvSpPr>
          <p:nvPr>
            <p:ph idx="1"/>
          </p:nvPr>
        </p:nvSpPr>
        <p:spPr>
          <a:xfrm>
            <a:off x="1053852" y="1944992"/>
            <a:ext cx="10220325" cy="3937484"/>
          </a:xfrm>
        </p:spPr>
        <p:txBody>
          <a:bodyPr>
            <a:normAutofit/>
          </a:bodyPr>
          <a:lstStyle/>
          <a:p>
            <a:pPr>
              <a:buNone/>
            </a:pPr>
            <a:r>
              <a:rPr lang="da-DK" dirty="0" smtClean="0"/>
              <a:t>“The </a:t>
            </a:r>
            <a:r>
              <a:rPr lang="da-DK" dirty="0" err="1" smtClean="0"/>
              <a:t>structure</a:t>
            </a:r>
            <a:r>
              <a:rPr lang="da-DK" dirty="0" smtClean="0"/>
              <a:t> and </a:t>
            </a:r>
            <a:r>
              <a:rPr lang="da-DK" dirty="0" err="1" smtClean="0"/>
              <a:t>characteristics</a:t>
            </a:r>
            <a:r>
              <a:rPr lang="da-DK" dirty="0" smtClean="0"/>
              <a:t> of the original </a:t>
            </a:r>
            <a:r>
              <a:rPr lang="da-DK" dirty="0" err="1" smtClean="0"/>
              <a:t>town</a:t>
            </a:r>
            <a:r>
              <a:rPr lang="da-DK" dirty="0" smtClean="0"/>
              <a:t> plan </a:t>
            </a:r>
            <a:r>
              <a:rPr lang="da-DK" dirty="0" err="1" smtClean="0"/>
              <a:t>remain</a:t>
            </a:r>
            <a:r>
              <a:rPr lang="da-DK" dirty="0" smtClean="0"/>
              <a:t> </a:t>
            </a:r>
            <a:r>
              <a:rPr lang="da-DK" dirty="0" err="1" smtClean="0"/>
              <a:t>largely</a:t>
            </a:r>
            <a:r>
              <a:rPr lang="da-DK" dirty="0" smtClean="0"/>
              <a:t> </a:t>
            </a:r>
            <a:r>
              <a:rPr lang="da-DK" dirty="0" err="1" smtClean="0"/>
              <a:t>unaltered</a:t>
            </a:r>
            <a:r>
              <a:rPr lang="da-DK" dirty="0" smtClean="0"/>
              <a:t>. All </a:t>
            </a:r>
            <a:r>
              <a:rPr lang="da-DK" dirty="0" err="1" smtClean="0"/>
              <a:t>buildings</a:t>
            </a:r>
            <a:r>
              <a:rPr lang="da-DK" dirty="0" smtClean="0"/>
              <a:t>, </a:t>
            </a:r>
            <a:r>
              <a:rPr lang="da-DK" dirty="0" err="1" smtClean="0"/>
              <a:t>especially</a:t>
            </a:r>
            <a:r>
              <a:rPr lang="da-DK" dirty="0" smtClean="0"/>
              <a:t> </a:t>
            </a:r>
            <a:r>
              <a:rPr lang="da-DK" dirty="0" err="1" smtClean="0"/>
              <a:t>those</a:t>
            </a:r>
            <a:r>
              <a:rPr lang="da-DK" dirty="0" smtClean="0"/>
              <a:t> of the </a:t>
            </a:r>
            <a:r>
              <a:rPr lang="da-DK" dirty="0" err="1" smtClean="0"/>
              <a:t>early</a:t>
            </a:r>
            <a:r>
              <a:rPr lang="da-DK" dirty="0" smtClean="0"/>
              <a:t> </a:t>
            </a:r>
            <a:r>
              <a:rPr lang="da-DK" dirty="0" err="1" smtClean="0"/>
              <a:t>Moravian</a:t>
            </a:r>
            <a:r>
              <a:rPr lang="da-DK" dirty="0" smtClean="0"/>
              <a:t> </a:t>
            </a:r>
            <a:r>
              <a:rPr lang="da-DK" dirty="0" err="1" smtClean="0"/>
              <a:t>period</a:t>
            </a:r>
            <a:r>
              <a:rPr lang="da-DK" dirty="0" smtClean="0"/>
              <a:t> of 1820, </a:t>
            </a:r>
            <a:r>
              <a:rPr lang="da-DK" dirty="0" err="1" smtClean="0"/>
              <a:t>retain</a:t>
            </a:r>
            <a:r>
              <a:rPr lang="da-DK" dirty="0" smtClean="0"/>
              <a:t> </a:t>
            </a:r>
            <a:r>
              <a:rPr lang="da-DK" dirty="0" err="1" smtClean="0"/>
              <a:t>their</a:t>
            </a:r>
            <a:r>
              <a:rPr lang="da-DK" dirty="0" smtClean="0"/>
              <a:t> </a:t>
            </a:r>
            <a:r>
              <a:rPr lang="da-DK" dirty="0" err="1" smtClean="0"/>
              <a:t>authenticity</a:t>
            </a:r>
            <a:r>
              <a:rPr lang="da-DK" dirty="0" smtClean="0"/>
              <a:t> in </a:t>
            </a:r>
            <a:r>
              <a:rPr lang="da-DK" dirty="0" err="1" smtClean="0"/>
              <a:t>material</a:t>
            </a:r>
            <a:r>
              <a:rPr lang="da-DK" dirty="0" smtClean="0"/>
              <a:t>, design, </a:t>
            </a:r>
            <a:r>
              <a:rPr lang="da-DK" dirty="0" err="1" smtClean="0"/>
              <a:t>substance</a:t>
            </a:r>
            <a:r>
              <a:rPr lang="da-DK" dirty="0" smtClean="0"/>
              <a:t>, </a:t>
            </a:r>
            <a:r>
              <a:rPr lang="da-DK" dirty="0" err="1" smtClean="0"/>
              <a:t>workmanship</a:t>
            </a:r>
            <a:r>
              <a:rPr lang="da-DK" dirty="0" smtClean="0"/>
              <a:t>, and </a:t>
            </a:r>
            <a:r>
              <a:rPr lang="da-DK" dirty="0" err="1" smtClean="0"/>
              <a:t>some</a:t>
            </a:r>
            <a:r>
              <a:rPr lang="da-DK" dirty="0" smtClean="0"/>
              <a:t> of </a:t>
            </a:r>
            <a:r>
              <a:rPr lang="da-DK" dirty="0" err="1" smtClean="0"/>
              <a:t>them</a:t>
            </a:r>
            <a:r>
              <a:rPr lang="da-DK" dirty="0" smtClean="0"/>
              <a:t> as </a:t>
            </a:r>
            <a:r>
              <a:rPr lang="da-DK" dirty="0" err="1" smtClean="0"/>
              <a:t>well</a:t>
            </a:r>
            <a:r>
              <a:rPr lang="da-DK" dirty="0" smtClean="0"/>
              <a:t> in </a:t>
            </a:r>
            <a:r>
              <a:rPr lang="da-DK" dirty="0" err="1" smtClean="0"/>
              <a:t>function</a:t>
            </a:r>
            <a:r>
              <a:rPr lang="da-DK" dirty="0" smtClean="0"/>
              <a:t> and </a:t>
            </a:r>
            <a:r>
              <a:rPr lang="da-DK" dirty="0" err="1" smtClean="0"/>
              <a:t>use</a:t>
            </a:r>
            <a:r>
              <a:rPr lang="da-DK" dirty="0" smtClean="0"/>
              <a:t>. </a:t>
            </a:r>
            <a:r>
              <a:rPr lang="da-DK" b="1" i="1" dirty="0" smtClean="0"/>
              <a:t>The </a:t>
            </a:r>
            <a:r>
              <a:rPr lang="da-DK" b="1" i="1" dirty="0" err="1" smtClean="0"/>
              <a:t>continuity</a:t>
            </a:r>
            <a:r>
              <a:rPr lang="da-DK" b="1" i="1" dirty="0" smtClean="0"/>
              <a:t> of the </a:t>
            </a:r>
            <a:r>
              <a:rPr lang="da-DK" b="1" i="1" dirty="0" err="1" smtClean="0"/>
              <a:t>Moravian</a:t>
            </a:r>
            <a:r>
              <a:rPr lang="da-DK" b="1" i="1" dirty="0" smtClean="0"/>
              <a:t> </a:t>
            </a:r>
            <a:r>
              <a:rPr lang="da-DK" b="1" i="1" dirty="0" err="1" smtClean="0"/>
              <a:t>Church</a:t>
            </a:r>
            <a:r>
              <a:rPr lang="da-DK" b="1" i="1" dirty="0" smtClean="0"/>
              <a:t> </a:t>
            </a:r>
            <a:r>
              <a:rPr lang="da-DK" b="1" i="1" dirty="0" err="1" smtClean="0"/>
              <a:t>community</a:t>
            </a:r>
            <a:r>
              <a:rPr lang="da-DK" b="1" i="1" dirty="0" smtClean="0"/>
              <a:t> </a:t>
            </a:r>
            <a:r>
              <a:rPr lang="da-DK" b="1" i="1" dirty="0" err="1" smtClean="0"/>
              <a:t>contributes</a:t>
            </a:r>
            <a:r>
              <a:rPr lang="da-DK" b="1" i="1" dirty="0" smtClean="0"/>
              <a:t> to </a:t>
            </a:r>
            <a:r>
              <a:rPr lang="da-DK" b="1" i="1" dirty="0" err="1" smtClean="0"/>
              <a:t>safeguarding</a:t>
            </a:r>
            <a:r>
              <a:rPr lang="da-DK" b="1" i="1" dirty="0" smtClean="0"/>
              <a:t> </a:t>
            </a:r>
            <a:r>
              <a:rPr lang="da-DK" b="1" i="1" dirty="0" err="1" smtClean="0"/>
              <a:t>authenticity</a:t>
            </a:r>
            <a:r>
              <a:rPr lang="da-DK" b="1" i="1" dirty="0" smtClean="0"/>
              <a:t> in </a:t>
            </a:r>
            <a:r>
              <a:rPr lang="da-DK" b="1" i="1" dirty="0" err="1" smtClean="0"/>
              <a:t>spirit</a:t>
            </a:r>
            <a:r>
              <a:rPr lang="da-DK" b="1" i="1" dirty="0" smtClean="0"/>
              <a:t> and </a:t>
            </a:r>
            <a:r>
              <a:rPr lang="da-DK" b="1" i="1" dirty="0" err="1" smtClean="0"/>
              <a:t>feeling</a:t>
            </a:r>
            <a:r>
              <a:rPr lang="da-DK" b="1" i="1" dirty="0" smtClean="0"/>
              <a:t> as </a:t>
            </a:r>
            <a:r>
              <a:rPr lang="da-DK" b="1" i="1" dirty="0" err="1" smtClean="0"/>
              <a:t>well</a:t>
            </a:r>
            <a:r>
              <a:rPr lang="da-DK" b="1" i="1" dirty="0" smtClean="0"/>
              <a:t> as </a:t>
            </a:r>
            <a:r>
              <a:rPr lang="da-DK" b="1" i="1" dirty="0" err="1" smtClean="0"/>
              <a:t>atmosphere</a:t>
            </a:r>
            <a:r>
              <a:rPr lang="da-DK" b="1" i="1" dirty="0" smtClean="0"/>
              <a:t> of the </a:t>
            </a:r>
            <a:r>
              <a:rPr lang="da-DK" b="1" i="1" dirty="0" err="1" smtClean="0"/>
              <a:t>property</a:t>
            </a:r>
            <a:r>
              <a:rPr lang="da-DK" b="1" i="1" dirty="0" smtClean="0"/>
              <a:t>. </a:t>
            </a:r>
            <a:r>
              <a:rPr lang="da-DK" dirty="0" smtClean="0"/>
              <a:t>Most of the </a:t>
            </a:r>
            <a:r>
              <a:rPr lang="da-DK" dirty="0" err="1" smtClean="0"/>
              <a:t>residential</a:t>
            </a:r>
            <a:r>
              <a:rPr lang="da-DK" dirty="0" smtClean="0"/>
              <a:t> units have </a:t>
            </a:r>
            <a:r>
              <a:rPr lang="da-DK" dirty="0" err="1" smtClean="0"/>
              <a:t>been</a:t>
            </a:r>
            <a:r>
              <a:rPr lang="da-DK" dirty="0" smtClean="0"/>
              <a:t> </a:t>
            </a:r>
            <a:r>
              <a:rPr lang="da-DK" dirty="0" err="1" smtClean="0"/>
              <a:t>modernized</a:t>
            </a:r>
            <a:r>
              <a:rPr lang="da-DK" dirty="0" smtClean="0"/>
              <a:t> in </a:t>
            </a:r>
            <a:r>
              <a:rPr lang="da-DK" dirty="0" err="1" smtClean="0"/>
              <a:t>their</a:t>
            </a:r>
            <a:r>
              <a:rPr lang="da-DK" dirty="0" smtClean="0"/>
              <a:t> </a:t>
            </a:r>
            <a:r>
              <a:rPr lang="da-DK" dirty="0" err="1" smtClean="0"/>
              <a:t>interiors</a:t>
            </a:r>
            <a:r>
              <a:rPr lang="da-DK" dirty="0" smtClean="0"/>
              <a:t> to </a:t>
            </a:r>
            <a:r>
              <a:rPr lang="da-DK" dirty="0" err="1" smtClean="0"/>
              <a:t>be</a:t>
            </a:r>
            <a:r>
              <a:rPr lang="da-DK" dirty="0" smtClean="0"/>
              <a:t> in line with </a:t>
            </a:r>
            <a:r>
              <a:rPr lang="da-DK" dirty="0" err="1" smtClean="0"/>
              <a:t>contemporary</a:t>
            </a:r>
            <a:r>
              <a:rPr lang="da-DK" dirty="0" smtClean="0"/>
              <a:t> </a:t>
            </a:r>
            <a:r>
              <a:rPr lang="da-DK" dirty="0" err="1" smtClean="0"/>
              <a:t>living</a:t>
            </a:r>
            <a:r>
              <a:rPr lang="da-DK" dirty="0" smtClean="0"/>
              <a:t> standards </a:t>
            </a:r>
            <a:r>
              <a:rPr lang="da-DK" dirty="0" err="1" smtClean="0"/>
              <a:t>whilst</a:t>
            </a:r>
            <a:r>
              <a:rPr lang="da-DK" dirty="0" smtClean="0"/>
              <a:t> </a:t>
            </a:r>
            <a:r>
              <a:rPr lang="da-DK" dirty="0" err="1" smtClean="0"/>
              <a:t>aiming</a:t>
            </a:r>
            <a:r>
              <a:rPr lang="da-DK" dirty="0" smtClean="0"/>
              <a:t> to </a:t>
            </a:r>
            <a:r>
              <a:rPr lang="da-DK" dirty="0" err="1" smtClean="0"/>
              <a:t>retain</a:t>
            </a:r>
            <a:r>
              <a:rPr lang="da-DK" dirty="0" smtClean="0"/>
              <a:t> </a:t>
            </a:r>
            <a:r>
              <a:rPr lang="da-DK" dirty="0" err="1" smtClean="0"/>
              <a:t>their</a:t>
            </a:r>
            <a:r>
              <a:rPr lang="da-DK" dirty="0" smtClean="0"/>
              <a:t> </a:t>
            </a:r>
            <a:r>
              <a:rPr lang="da-DK" dirty="0" err="1" smtClean="0"/>
              <a:t>authenticity</a:t>
            </a:r>
            <a:r>
              <a:rPr lang="da-DK" dirty="0" smtClean="0"/>
              <a:t> </a:t>
            </a:r>
            <a:r>
              <a:rPr lang="da-DK" dirty="0" err="1" smtClean="0"/>
              <a:t>wherever</a:t>
            </a:r>
            <a:r>
              <a:rPr lang="da-DK" dirty="0" smtClean="0"/>
              <a:t> </a:t>
            </a:r>
            <a:r>
              <a:rPr lang="da-DK" dirty="0" err="1" smtClean="0"/>
              <a:t>possible</a:t>
            </a:r>
            <a:r>
              <a:rPr lang="da-DK" dirty="0" smtClean="0"/>
              <a:t>. In </a:t>
            </a:r>
            <a:r>
              <a:rPr lang="da-DK" dirty="0" err="1" smtClean="0"/>
              <a:t>some</a:t>
            </a:r>
            <a:r>
              <a:rPr lang="da-DK" dirty="0" smtClean="0"/>
              <a:t> cases </a:t>
            </a:r>
            <a:r>
              <a:rPr lang="da-DK" dirty="0" err="1" smtClean="0"/>
              <a:t>architectural</a:t>
            </a:r>
            <a:r>
              <a:rPr lang="da-DK" dirty="0" smtClean="0"/>
              <a:t> renovations </a:t>
            </a:r>
            <a:r>
              <a:rPr lang="da-DK" dirty="0" err="1" smtClean="0"/>
              <a:t>could</a:t>
            </a:r>
            <a:r>
              <a:rPr lang="da-DK" dirty="0" smtClean="0"/>
              <a:t> have </a:t>
            </a:r>
            <a:r>
              <a:rPr lang="da-DK" dirty="0" err="1" smtClean="0"/>
              <a:t>been</a:t>
            </a:r>
            <a:r>
              <a:rPr lang="da-DK" dirty="0" smtClean="0"/>
              <a:t> </a:t>
            </a:r>
            <a:r>
              <a:rPr lang="da-DK" dirty="0" err="1" smtClean="0"/>
              <a:t>implemented</a:t>
            </a:r>
            <a:r>
              <a:rPr lang="da-DK" dirty="0" smtClean="0"/>
              <a:t> with more </a:t>
            </a:r>
            <a:r>
              <a:rPr lang="da-DK" dirty="0" err="1" smtClean="0"/>
              <a:t>respect</a:t>
            </a:r>
            <a:r>
              <a:rPr lang="da-DK" dirty="0" smtClean="0"/>
              <a:t> for </a:t>
            </a:r>
            <a:r>
              <a:rPr lang="da-DK" dirty="0" err="1" smtClean="0"/>
              <a:t>authenticity</a:t>
            </a:r>
            <a:r>
              <a:rPr lang="da-DK" dirty="0" smtClean="0"/>
              <a:t>. At times </a:t>
            </a:r>
            <a:r>
              <a:rPr lang="da-DK" dirty="0" err="1" smtClean="0"/>
              <a:t>architects</a:t>
            </a:r>
            <a:r>
              <a:rPr lang="da-DK" dirty="0" smtClean="0"/>
              <a:t> have </a:t>
            </a:r>
            <a:r>
              <a:rPr lang="da-DK" dirty="0" err="1" smtClean="0"/>
              <a:t>aimed</a:t>
            </a:r>
            <a:r>
              <a:rPr lang="da-DK" dirty="0" smtClean="0"/>
              <a:t> for </a:t>
            </a:r>
            <a:r>
              <a:rPr lang="da-DK" dirty="0" err="1" smtClean="0"/>
              <a:t>modern</a:t>
            </a:r>
            <a:r>
              <a:rPr lang="da-DK" dirty="0" smtClean="0"/>
              <a:t> </a:t>
            </a:r>
            <a:r>
              <a:rPr lang="da-DK" dirty="0" err="1" smtClean="0"/>
              <a:t>interiors</a:t>
            </a:r>
            <a:r>
              <a:rPr lang="da-DK" dirty="0" smtClean="0"/>
              <a:t> of a </a:t>
            </a:r>
            <a:r>
              <a:rPr lang="da-DK" dirty="0" err="1" smtClean="0"/>
              <a:t>high</a:t>
            </a:r>
            <a:r>
              <a:rPr lang="da-DK" dirty="0" smtClean="0"/>
              <a:t> </a:t>
            </a:r>
            <a:r>
              <a:rPr lang="da-DK" dirty="0" err="1" smtClean="0"/>
              <a:t>aesthetic</a:t>
            </a:r>
            <a:r>
              <a:rPr lang="da-DK" dirty="0" smtClean="0"/>
              <a:t> standard and </a:t>
            </a:r>
            <a:r>
              <a:rPr lang="da-DK" dirty="0" err="1" smtClean="0"/>
              <a:t>refinery</a:t>
            </a:r>
            <a:r>
              <a:rPr lang="da-DK" dirty="0" smtClean="0"/>
              <a:t> </a:t>
            </a:r>
            <a:r>
              <a:rPr lang="da-DK" dirty="0" err="1" smtClean="0"/>
              <a:t>which</a:t>
            </a:r>
            <a:r>
              <a:rPr lang="da-DK" dirty="0" smtClean="0"/>
              <a:t> have </a:t>
            </a:r>
            <a:r>
              <a:rPr lang="da-DK" dirty="0" err="1" smtClean="0"/>
              <a:t>unfortunately</a:t>
            </a:r>
            <a:r>
              <a:rPr lang="da-DK" dirty="0" smtClean="0"/>
              <a:t> </a:t>
            </a:r>
            <a:r>
              <a:rPr lang="da-DK" dirty="0" err="1" smtClean="0"/>
              <a:t>reduced</a:t>
            </a:r>
            <a:r>
              <a:rPr lang="da-DK" dirty="0" smtClean="0"/>
              <a:t> traces of </a:t>
            </a:r>
            <a:r>
              <a:rPr lang="da-DK" dirty="0" err="1" smtClean="0"/>
              <a:t>historic</a:t>
            </a:r>
            <a:r>
              <a:rPr lang="da-DK" dirty="0" smtClean="0"/>
              <a:t> </a:t>
            </a:r>
            <a:r>
              <a:rPr lang="da-DK" dirty="0" err="1" smtClean="0"/>
              <a:t>construction</a:t>
            </a:r>
            <a:r>
              <a:rPr lang="da-DK" dirty="0" smtClean="0"/>
              <a:t> </a:t>
            </a:r>
            <a:r>
              <a:rPr lang="da-DK" dirty="0" err="1" smtClean="0"/>
              <a:t>materials</a:t>
            </a:r>
            <a:r>
              <a:rPr lang="da-DK" dirty="0" smtClean="0"/>
              <a:t> and </a:t>
            </a:r>
            <a:r>
              <a:rPr lang="da-DK" dirty="0" err="1" smtClean="0"/>
              <a:t>techniques</a:t>
            </a:r>
            <a:r>
              <a:rPr lang="da-DK" dirty="0" smtClean="0"/>
              <a:t>. It is </a:t>
            </a:r>
            <a:r>
              <a:rPr lang="da-DK" dirty="0" err="1" smtClean="0"/>
              <a:t>recommended</a:t>
            </a:r>
            <a:r>
              <a:rPr lang="da-DK" dirty="0" smtClean="0"/>
              <a:t> </a:t>
            </a:r>
            <a:r>
              <a:rPr lang="da-DK" dirty="0" err="1" smtClean="0"/>
              <a:t>that</a:t>
            </a:r>
            <a:r>
              <a:rPr lang="da-DK" dirty="0" smtClean="0"/>
              <a:t> future </a:t>
            </a:r>
            <a:r>
              <a:rPr lang="da-DK" dirty="0" err="1" smtClean="0"/>
              <a:t>modernizations</a:t>
            </a:r>
            <a:r>
              <a:rPr lang="da-DK" dirty="0" smtClean="0"/>
              <a:t>, </a:t>
            </a:r>
            <a:r>
              <a:rPr lang="da-DK" dirty="0" err="1" smtClean="0"/>
              <a:t>including</a:t>
            </a:r>
            <a:r>
              <a:rPr lang="da-DK" dirty="0" smtClean="0"/>
              <a:t> of </a:t>
            </a:r>
            <a:r>
              <a:rPr lang="da-DK" dirty="0" err="1" smtClean="0"/>
              <a:t>interiors</a:t>
            </a:r>
            <a:r>
              <a:rPr lang="da-DK" dirty="0" smtClean="0"/>
              <a:t>, </a:t>
            </a:r>
            <a:r>
              <a:rPr lang="da-DK" dirty="0" err="1" smtClean="0"/>
              <a:t>should</a:t>
            </a:r>
            <a:r>
              <a:rPr lang="da-DK" dirty="0" smtClean="0"/>
              <a:t> </a:t>
            </a:r>
            <a:r>
              <a:rPr lang="da-DK" dirty="0" err="1" smtClean="0"/>
              <a:t>pay</a:t>
            </a:r>
            <a:r>
              <a:rPr lang="da-DK" dirty="0" smtClean="0"/>
              <a:t> </a:t>
            </a:r>
            <a:r>
              <a:rPr lang="da-DK" dirty="0" err="1" smtClean="0"/>
              <a:t>special</a:t>
            </a:r>
            <a:r>
              <a:rPr lang="da-DK" dirty="0" smtClean="0"/>
              <a:t> attention to the </a:t>
            </a:r>
            <a:r>
              <a:rPr lang="da-DK" dirty="0" err="1" smtClean="0"/>
              <a:t>preservation</a:t>
            </a:r>
            <a:r>
              <a:rPr lang="da-DK" dirty="0" smtClean="0"/>
              <a:t> of </a:t>
            </a:r>
            <a:r>
              <a:rPr lang="da-DK" dirty="0" err="1" smtClean="0"/>
              <a:t>historic</a:t>
            </a:r>
            <a:r>
              <a:rPr lang="da-DK" dirty="0" smtClean="0"/>
              <a:t> </a:t>
            </a:r>
            <a:r>
              <a:rPr lang="da-DK" dirty="0" err="1" smtClean="0"/>
              <a:t>surfaces</a:t>
            </a:r>
            <a:r>
              <a:rPr lang="da-DK" dirty="0" smtClean="0"/>
              <a:t>.” http://whc.unesco.org/en/list/1468</a:t>
            </a:r>
          </a:p>
          <a:p>
            <a:endParaRPr lang="da-DK" dirty="0"/>
          </a:p>
        </p:txBody>
      </p:sp>
    </p:spTree>
    <p:extLst>
      <p:ext uri="{BB962C8B-B14F-4D97-AF65-F5344CB8AC3E}">
        <p14:creationId xmlns:p14="http://schemas.microsoft.com/office/powerpoint/2010/main" val="7355094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338072962833871"/>
</p:tagLst>
</file>

<file path=ppt/theme/theme1.xml><?xml version="1.0" encoding="utf-8"?>
<a:theme xmlns:a="http://schemas.openxmlformats.org/drawingml/2006/main" name="AU 16:9">
  <a:themeElements>
    <a:clrScheme name="AU_Blue">
      <a:dk1>
        <a:srgbClr val="000000"/>
      </a:dk1>
      <a:lt1>
        <a:srgbClr val="FFFFFF"/>
      </a:lt1>
      <a:dk2>
        <a:srgbClr val="002546"/>
      </a:dk2>
      <a:lt2>
        <a:srgbClr val="002546"/>
      </a:lt2>
      <a:accent1>
        <a:srgbClr val="0A1439"/>
      </a:accent1>
      <a:accent2>
        <a:srgbClr val="183D83"/>
      </a:accent2>
      <a:accent3>
        <a:srgbClr val="87D1F4"/>
      </a:accent3>
      <a:accent4>
        <a:srgbClr val="33525F"/>
      </a:accent4>
      <a:accent5>
        <a:srgbClr val="548195"/>
      </a:accent5>
      <a:accent6>
        <a:srgbClr val="C6C6C6"/>
      </a:accent6>
      <a:hlink>
        <a:srgbClr val="03428E"/>
      </a:hlink>
      <a:folHlink>
        <a:srgbClr val="03428E"/>
      </a:folHlink>
    </a:clrScheme>
    <a:fontScheme name="AU Passata">
      <a:majorFont>
        <a:latin typeface="AU Passata"/>
        <a:ea typeface=""/>
        <a:cs typeface=""/>
      </a:majorFont>
      <a:minorFont>
        <a:latin typeface="AU Passat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1778" cap="flat" cmpd="sng" algn="ctr">
          <a:solidFill>
            <a:schemeClr val="accent2"/>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95000"/>
          </a:lnSpc>
          <a:spcBef>
            <a:spcPct val="0"/>
          </a:spcBef>
          <a:spcAft>
            <a:spcPct val="0"/>
          </a:spcAft>
          <a:buClrTx/>
          <a:buSzTx/>
          <a:buFont typeface="AU Passata" pitchFamily="34" charset="0"/>
          <a:buNone/>
          <a:tabLst/>
          <a:defRPr kumimoji="0" sz="1600" b="0" i="0" u="none" strike="noStrike" cap="none" normalizeH="0" baseline="0" dirty="0" err="1">
            <a:ln>
              <a:noFill/>
            </a:ln>
            <a:solidFill>
              <a:schemeClr val="bg1"/>
            </a:solidFill>
            <a:effectLst/>
            <a:latin typeface="AU Passata" pitchFamily="34" charset="0"/>
          </a:defRPr>
        </a:defPPr>
      </a:lstStyle>
    </a:spDef>
    <a:lnDef>
      <a:spPr bwMode="auto">
        <a:xfrm>
          <a:off x="0" y="0"/>
          <a:ext cx="1" cy="1"/>
        </a:xfrm>
        <a:custGeom>
          <a:avLst/>
          <a:gdLst/>
          <a:ahLst/>
          <a:cxnLst/>
          <a:rect l="0" t="0" r="0" b="0"/>
          <a:pathLst/>
        </a:custGeom>
        <a:solidFill>
          <a:schemeClr val="accent2"/>
        </a:solidFill>
        <a:ln w="1778" cap="flat" cmpd="sng" algn="ctr">
          <a:solidFill>
            <a:schemeClr val="accent2"/>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ts val="3600"/>
          </a:lnSpc>
          <a:spcBef>
            <a:spcPct val="0"/>
          </a:spcBef>
          <a:spcAft>
            <a:spcPct val="0"/>
          </a:spcAft>
          <a:buClrTx/>
          <a:buSzTx/>
          <a:buFont typeface="AU Passata" pitchFamily="34" charset="0"/>
          <a:buNone/>
          <a:tabLst/>
          <a:defRPr kumimoji="0" lang="en-US" sz="3600" b="0" i="0" u="none" strike="noStrike" cap="none" normalizeH="0" baseline="0">
            <a:ln>
              <a:noFill/>
            </a:ln>
            <a:solidFill>
              <a:schemeClr val="tx1"/>
            </a:solidFill>
            <a:effectLst/>
            <a:latin typeface="AU Passata" pitchFamily="34" charset="0"/>
          </a:defRPr>
        </a:defPPr>
      </a:lstStyle>
    </a:lnDef>
    <a:txDef>
      <a:spPr>
        <a:noFill/>
      </a:spPr>
      <a:bodyPr wrap="square" lIns="0" tIns="0" rIns="0" bIns="0" rtlCol="0">
        <a:spAutoFit/>
      </a:bodyPr>
      <a:lstStyle>
        <a:defPPr>
          <a:lnSpc>
            <a:spcPct val="95000"/>
          </a:lnSpc>
          <a:defRPr sz="1600" dirty="0">
            <a:latin typeface="+mn-lt"/>
          </a:defRPr>
        </a:defPPr>
      </a:lstStyle>
    </a:txDef>
  </a:objectDefaults>
  <a:extraClrSchemeLst/>
  <a:extLst>
    <a:ext uri="{05A4C25C-085E-4340-85A3-A5531E510DB2}">
      <thm15:themeFamily xmlns:thm15="http://schemas.microsoft.com/office/thememl/2012/main" name="AU PowerPoint Template 16-9.potx" id="{7A6F7BDC-B87C-43B1-A03F-8FC29EB8E4AA}" vid="{0342C178-0357-4DD1-B9D7-A15D067ACA9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884</Words>
  <Application>Microsoft Office PowerPoint</Application>
  <PresentationFormat>Brugerdefineret</PresentationFormat>
  <Paragraphs>81</Paragraphs>
  <Slides>16</Slides>
  <Notes>14</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16</vt:i4>
      </vt:variant>
    </vt:vector>
  </HeadingPairs>
  <TitlesOfParts>
    <vt:vector size="24" baseType="lpstr">
      <vt:lpstr>Arial</vt:lpstr>
      <vt:lpstr>Georgia</vt:lpstr>
      <vt:lpstr>Wingdings 3</vt:lpstr>
      <vt:lpstr>Calibri</vt:lpstr>
      <vt:lpstr>AU Passata Light</vt:lpstr>
      <vt:lpstr>AU Passata</vt:lpstr>
      <vt:lpstr>AU Peto</vt:lpstr>
      <vt:lpstr>AU 16:9</vt:lpstr>
      <vt:lpstr>      Cultural Heritage and Living religious communities - The Moravian Settlement in Christiansfeld  </vt:lpstr>
      <vt:lpstr>Perspectives</vt:lpstr>
      <vt:lpstr>Global, national, regional, local – communities and identities</vt:lpstr>
      <vt:lpstr>Living religion at heritage sites</vt:lpstr>
      <vt:lpstr>Study of religion and/IN museums</vt:lpstr>
      <vt:lpstr>questions</vt:lpstr>
      <vt:lpstr>Danish World Heritage</vt:lpstr>
      <vt:lpstr>Christiansfeld</vt:lpstr>
      <vt:lpstr>“Authenticity” </vt:lpstr>
      <vt:lpstr>”Protection and management requirements”</vt:lpstr>
      <vt:lpstr>”A different kind of cemetery”</vt:lpstr>
      <vt:lpstr>Moravian Materialities</vt:lpstr>
      <vt:lpstr>Living cultural heritage</vt:lpstr>
      <vt:lpstr>Living cultural heritage</vt:lpstr>
      <vt:lpstr>Christiansfeld – Moravian community and heritage site</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2018-09-10T07:13:57Z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luginDependencies_0">
    <vt:lpwstr>{"635926855539746206:636045261152541358":[{"dependencyType":"DataSource","dependencyId":":","dependencyVersion":null},{"dependencyType":"DataSource","dependencyId":":","dependencyVersion":null},{"dependencyType":"DataSource","dependencyId":":","dependency</vt:lpwstr>
  </property>
  <property fmtid="{D5CDD505-2E9C-101B-9397-08002B2CF9AE}" pid="3" name="PluginDependencies_1">
    <vt:lpwstr>Version":null},{"dependencyType":"DataSource","dependencyId":":","dependencyVersion":null},{"dependencyType":"DataSource","dependencyId":":","dependencyVersion":null},{"dependencyType":"DataSource","dependencyId":":","dependencyVersion":null},{"dependency</vt:lpwstr>
  </property>
  <property fmtid="{D5CDD505-2E9C-101B-9397-08002B2CF9AE}" pid="4" name="PluginDependencies_2">
    <vt:lpwstr>Type":"DataSource","dependencyId":":","dependencyVersion":null},{"dependencyType":"DataSource","dependencyId":":","dependencyVersion":null},{"dependencyType":"DataSource","dependencyId":":","dependencyVersion":null},{"dependencyType":"DataSource","depende</vt:lpwstr>
  </property>
  <property fmtid="{D5CDD505-2E9C-101B-9397-08002B2CF9AE}" pid="5" name="PluginDependencies_3">
    <vt:lpwstr>ncyId":":","dependencyVersion":null},{"dependencyType":"DataSource","dependencyId":":","dependencyVersion":null},{"dependencyType":"DataSource","dependencyId":":","dependencyVersion":null},{"dependencyType":"DataSource","dependencyId":":","dependencyVersi</vt:lpwstr>
  </property>
  <property fmtid="{D5CDD505-2E9C-101B-9397-08002B2CF9AE}" pid="6" name="PluginDependencies_4">
    <vt:lpwstr>on":null},{"dependencyType":"DataSource","dependencyId":":","dependencyVersion":null},{"dependencyType":"DataSource","dependencyId":":","dependencyVersion":null},{"dependencyType":"DataSource","dependencyId":":","dependencyVersion":null},{"dependencyType"</vt:lpwstr>
  </property>
  <property fmtid="{D5CDD505-2E9C-101B-9397-08002B2CF9AE}" pid="7" name="PluginDependencies_5">
    <vt:lpwstr>:"DataSource","dependencyId":":","dependencyVersion":null},{"dependencyType":"DataSource","dependencyId":":","dependencyVersion":null},{"dependencyType":"DataSource","dependencyId":":","dependencyVersion":null},{"dependencyType":"DataSource","dependencyId</vt:lpwstr>
  </property>
  <property fmtid="{D5CDD505-2E9C-101B-9397-08002B2CF9AE}" pid="8" name="PluginDependencies_6">
    <vt:lpwstr>":":","dependencyVersion":null},{"dependencyType":"DataSource","dependencyId":":","dependencyVersion":null},{"dependencyType":"DataSource","dependencyId":":","dependencyVersion":null},{"dependencyType":"DataSource","dependencyId":":","dependencyVersion":n</vt:lpwstr>
  </property>
  <property fmtid="{D5CDD505-2E9C-101B-9397-08002B2CF9AE}" pid="9" name="PluginDependencies_7">
    <vt:lpwstr>ull},{"dependencyType":"DataSource","dependencyId":":","dependencyVersion":null},{"dependencyType":"DataSource","dependencyId":":","dependencyVersion":null},{"dependencyType":"DataSource","dependencyId":":","dependencyVersion":null},{"dependencyType":"Dat</vt:lpwstr>
  </property>
  <property fmtid="{D5CDD505-2E9C-101B-9397-08002B2CF9AE}" pid="10" name="PluginDependencies_8">
    <vt:lpwstr>aSource","dependencyId":":","dependencyVersion":null},{"dependencyType":"DataSource","dependencyId":":","dependencyVersion":null},{"dependencyType":"DataSource","dependencyId":":","dependencyVersion":null},{"dependencyType":"DataSource","dependencyId":":"</vt:lpwstr>
  </property>
  <property fmtid="{D5CDD505-2E9C-101B-9397-08002B2CF9AE}" pid="11" name="PluginDependencies_9">
    <vt:lpwstr>,"dependencyVersion":null},{"dependencyType":"DataSource","dependencyId":":","dependencyVersion":null},{"dependencyType":"DataSource","dependencyId":":","dependencyVersion":null},{"dependencyType":"DataSource","dependencyId":":","dependencyVersion":null},</vt:lpwstr>
  </property>
  <property fmtid="{D5CDD505-2E9C-101B-9397-08002B2CF9AE}" pid="12" name="PluginDependencies_10">
    <vt:lpwstr>{"dependencyType":"DataSource","dependencyId":":","dependencyVersion":null},{"dependencyType":"DataSource","dependencyId":":","dependencyVersion":null},{"dependencyType":"DataSource","dependencyId":":","dependencyVersion":null},{"dependencyType":"DataSour</vt:lpwstr>
  </property>
  <property fmtid="{D5CDD505-2E9C-101B-9397-08002B2CF9AE}" pid="13" name="PluginDependencies_11">
    <vt:lpwstr>ce","dependencyId":":","dependencyVersion":null},{"dependencyType":"DataSource","dependencyId":":","dependencyVersion":null},{"dependencyType":"DataSource","dependencyId":":","dependencyVersion":null},{"dependencyType":"DataSource","dependencyId":":","dep</vt:lpwstr>
  </property>
  <property fmtid="{D5CDD505-2E9C-101B-9397-08002B2CF9AE}" pid="14" name="PluginDependencies_12">
    <vt:lpwstr>endencyVersion":null},{"dependencyType":"DataSource","dependencyId":":","dependencyVersion":null},{"dependencyType":"DataSource","dependencyId":":","dependencyVersion":null},{"dependencyType":"DataSource","dependencyId":":","dependencyVersion":null},{"dep</vt:lpwstr>
  </property>
  <property fmtid="{D5CDD505-2E9C-101B-9397-08002B2CF9AE}" pid="15" name="PluginDependencies_13">
    <vt:lpwstr>endencyType":"DataSource","dependencyId":":","dependencyVersion":null},{"dependencyType":"DataSource","dependencyId":":","dependencyVersion":null},{"dependencyType":"DataSource","dependencyId":":","dependencyVersion":null},{"dependencyType":"DataSource","</vt:lpwstr>
  </property>
  <property fmtid="{D5CDD505-2E9C-101B-9397-08002B2CF9AE}" pid="16" name="PluginDependencies_14">
    <vt:lpwstr>dependencyId":":","dependencyVersion":null},{"dependencyType":"DataSource","dependencyId":":","dependencyVersion":null},{"dependencyType":"DataSource","dependencyId":":","dependencyVersion":null},{"dependencyType":"DataSource","dependencyId":":","dependen</vt:lpwstr>
  </property>
  <property fmtid="{D5CDD505-2E9C-101B-9397-08002B2CF9AE}" pid="17" name="PluginDependencies_15">
    <vt:lpwstr>cyVersion":null},{"dependencyType":"DataSource","dependencyId":":","dependencyVersion":null},{"dependencyType":"DataSource","dependencyId":":","dependencyVersion":null},{"dependencyType":"DataSource","dependencyId":":","dependencyVersion":null},{"dependen</vt:lpwstr>
  </property>
  <property fmtid="{D5CDD505-2E9C-101B-9397-08002B2CF9AE}" pid="18" name="PluginDependencies_16">
    <vt:lpwstr>cyType":"DataSource","dependencyId":":","dependencyVersion":null},{"dependencyType":"DataSource","dependencyId":":","dependencyVersion":null},{"dependencyType":"DataSource","dependencyId":":","dependencyVersion":null},{"dependencyType":"DataSource","depen</vt:lpwstr>
  </property>
  <property fmtid="{D5CDD505-2E9C-101B-9397-08002B2CF9AE}" pid="19" name="PluginDependencies_17">
    <vt:lpwstr>dencyId":":","dependencyVersion":null},{"dependencyType":"DataSource","dependencyId":":","dependencyVersion":null},{"dependencyType":"DataSource","dependencyId":":","dependencyVersion":null},{"dependencyType":"DataSource","dependencyId":":","dependencyVer</vt:lpwstr>
  </property>
  <property fmtid="{D5CDD505-2E9C-101B-9397-08002B2CF9AE}" pid="20" name="PluginDependencies_18">
    <vt:lpwstr>sion":null},{"dependencyType":"DataSource","dependencyId":":","dependencyVersion":null},{"dependencyType":"DataSource","dependencyId":":","dependencyVersion":null},{"dependencyType":"DataSource","dependencyId":":","dependencyVersion":null},{"dependencyTyp</vt:lpwstr>
  </property>
  <property fmtid="{D5CDD505-2E9C-101B-9397-08002B2CF9AE}" pid="21" name="PluginDependencies_19">
    <vt:lpwstr>e":"DataSource","dependencyId":":","dependencyVersion":null},{"dependencyType":"DataSource","dependencyId":":","dependencyVersion":null},{"dependencyType":"DataSource","dependencyId":":","dependencyVersion":null},{"dependencyType":"DataSource","dependency</vt:lpwstr>
  </property>
  <property fmtid="{D5CDD505-2E9C-101B-9397-08002B2CF9AE}" pid="22" name="PluginDependencies_20">
    <vt:lpwstr>Id":":","dependencyVersion":null},{"dependencyType":"DataSource","dependencyId":":","dependencyVersion":null},{"dependencyType":"DataSource","dependencyId":":","dependencyVersion":null},{"dependencyType":"DataSource","dependencyId":":","dependencyVersion"</vt:lpwstr>
  </property>
  <property fmtid="{D5CDD505-2E9C-101B-9397-08002B2CF9AE}" pid="23" name="PluginDependencies_21">
    <vt:lpwstr>:null},{"dependencyType":"DataSource","dependencyId":":","dependencyVersion":null},{"dependencyType":"DataSource","dependencyId":":","dependencyVersion":null},{"dependencyType":"DataSource","dependencyId":":","dependencyVersion":null},{"dependencyType":"D</vt:lpwstr>
  </property>
  <property fmtid="{D5CDD505-2E9C-101B-9397-08002B2CF9AE}" pid="24" name="PluginDependencies_22">
    <vt:lpwstr>ataSource","dependencyId":":","dependencyVersion":null},{"dependencyType":"DataSource","dependencyId":":","dependencyVersion":null},{"dependencyType":"DataSource","dependencyId":":","dependencyVersion":null},{"dependencyType":"DataSource","dependencyId":"</vt:lpwstr>
  </property>
  <property fmtid="{D5CDD505-2E9C-101B-9397-08002B2CF9AE}" pid="25" name="PluginDependencies_23">
    <vt:lpwstr>:","dependencyVersion":null},{"dependencyType":"DataSource","dependencyId":":","dependencyVersion":null},{"dependencyType":"DataSource","dependencyId":":","dependencyVersion":null},{"dependencyType":"DataSource","dependencyId":":","dependencyVersion":null</vt:lpwstr>
  </property>
  <property fmtid="{D5CDD505-2E9C-101B-9397-08002B2CF9AE}" pid="26" name="PluginDependencies_24">
    <vt:lpwstr>},{"dependencyType":"DataSource","dependencyId":":","dependencyVersion":null},{"dependencyType":"DataSource","dependencyId":":","dependencyVersion":null},{"dependencyType":"DataSource","dependencyId":":","dependencyVersion":null},{"dependencyType":"DataSo</vt:lpwstr>
  </property>
  <property fmtid="{D5CDD505-2E9C-101B-9397-08002B2CF9AE}" pid="27" name="PluginDependencies_25">
    <vt:lpwstr>urce","dependencyId":":","dependencyVersion":null},{"dependencyType":"DataSource","dependencyId":":","dependencyVersion":null},{"dependencyType":"DataSource","dependencyId":":","dependencyVersion":null},{"dependencyType":"DataSource","dependencyId":":","d</vt:lpwstr>
  </property>
  <property fmtid="{D5CDD505-2E9C-101B-9397-08002B2CF9AE}" pid="28" name="PluginDependencies_26">
    <vt:lpwstr>ependencyVersion":null},{"dependencyType":"DataSource","dependencyId":":","dependencyVersion":null},{"dependencyType":"DataSource","dependencyId":":","dependencyVersion":null},{"dependencyType":"DataSource","dependencyId":":","dependencyVersion":null},{"d</vt:lpwstr>
  </property>
  <property fmtid="{D5CDD505-2E9C-101B-9397-08002B2CF9AE}" pid="29" name="PluginDependencies_27">
    <vt:lpwstr>ependencyType":"DataSource","dependencyId":":","dependencyVersion":null},{"dependencyType":"DataSource","dependencyId":":","dependencyVersion":null},{"dependencyType":"DataSource","dependencyId":":","dependencyVersion":null},{"dependencyType":"DataSource"</vt:lpwstr>
  </property>
  <property fmtid="{D5CDD505-2E9C-101B-9397-08002B2CF9AE}" pid="30" name="PluginDependencies_28">
    <vt:lpwstr>,"dependencyId":":","dependencyVersion":null},{"dependencyType":"DataSource","dependencyId":":","dependencyVersion":null},{"dependencyType":"DataSource","dependencyId":":","dependencyVersion":null},{"dependencyType":"DataSource","dependencyId":":","depend</vt:lpwstr>
  </property>
  <property fmtid="{D5CDD505-2E9C-101B-9397-08002B2CF9AE}" pid="31" name="PluginDependencies_29">
    <vt:lpwstr>encyVersion":null},{"dependencyType":"DataSource","dependencyId":":","dependencyVersion":null},{"dependencyType":"DataSource","dependencyId":":","dependencyVersion":null},{"dependencyType":"DataSource","dependencyId":":","dependencyVersion":null},{"depend</vt:lpwstr>
  </property>
  <property fmtid="{D5CDD505-2E9C-101B-9397-08002B2CF9AE}" pid="32" name="PluginDependencies_30">
    <vt:lpwstr>encyType":"DataSource","dependencyId":":","dependencyVersion":null},{"dependencyType":"DataSource","dependencyId":":","dependencyVersion":null},{"dependencyType":"DataSource","dependencyId":":","dependencyVersion":null},{"dependencyType":"DataSource","dep</vt:lpwstr>
  </property>
  <property fmtid="{D5CDD505-2E9C-101B-9397-08002B2CF9AE}" pid="33" name="PluginDependencies_31">
    <vt:lpwstr>endencyId":":","dependencyVersion":null},{"dependencyType":"DataSource","dependencyId":":","dependencyVersion":null},{"dependencyType":"DataSource","dependencyId":":","dependencyVersion":null},{"dependencyType":"DataSource","dependencyId":":","dependencyV</vt:lpwstr>
  </property>
  <property fmtid="{D5CDD505-2E9C-101B-9397-08002B2CF9AE}" pid="34" name="PluginDependencies_32">
    <vt:lpwstr>ersion":null},{"dependencyType":"DataSource","dependencyId":":","dependencyVersion":null},{"dependencyType":"DataSource","dependencyId":":","dependencyVersion":null},{"dependencyType":"DataSource","dependencyId":":","dependencyVersion":null},{"dependencyT</vt:lpwstr>
  </property>
  <property fmtid="{D5CDD505-2E9C-101B-9397-08002B2CF9AE}" pid="35" name="PluginDependencies_33">
    <vt:lpwstr>ype":"DataSource","dependencyId":":","dependencyVersion":null},{"dependencyType":"DataSource","dependencyId":":","dependencyVersion":null},{"dependencyType":"DataSource","dependencyId":":","dependencyVersion":null},{"dependencyType":"DataSource","dependen</vt:lpwstr>
  </property>
  <property fmtid="{D5CDD505-2E9C-101B-9397-08002B2CF9AE}" pid="36" name="PluginDependencies_34">
    <vt:lpwstr>cyId":":","dependencyVersion":null},{"dependencyType":"DataSource","dependencyId":":","dependencyVersion":null},{"dependencyType":"DataSource","dependencyId":":","dependencyVersion":null},{"dependencyType":"DataSource","dependencyId":":","dependencyVersio</vt:lpwstr>
  </property>
  <property fmtid="{D5CDD505-2E9C-101B-9397-08002B2CF9AE}" pid="37" name="PluginDependencies_35">
    <vt:lpwstr>n":null},{"dependencyType":"DataSource","dependencyId":":","dependencyVersion":null},{"dependencyType":"DataSource","dependencyId":":","dependencyVersion":null},{"dependencyType":"DataSource","dependencyId":":","dependencyVersion":null},{"dependencyType":</vt:lpwstr>
  </property>
  <property fmtid="{D5CDD505-2E9C-101B-9397-08002B2CF9AE}" pid="38" name="PluginDependencies_36">
    <vt:lpwstr>"DataSource","dependencyId":":","dependencyVersion":null},{"dependencyType":"DataSource","dependencyId":":","dependencyVersion":null},{"dependencyType":"DataSource","dependencyId":":","dependencyVersion":null},{"dependencyType":"DataSource","dependencyId"</vt:lpwstr>
  </property>
  <property fmtid="{D5CDD505-2E9C-101B-9397-08002B2CF9AE}" pid="39" name="PluginDependencies_37">
    <vt:lpwstr>:":","dependencyVersion":null},{"dependencyType":"DataSource","dependencyId":":","dependencyVersion":null},{"dependencyType":"DataSource","dependencyId":":","dependencyVersion":null},{"dependencyType":"DataSource","dependencyId":":","dependencyVersion":nu</vt:lpwstr>
  </property>
  <property fmtid="{D5CDD505-2E9C-101B-9397-08002B2CF9AE}" pid="40" name="PluginDependencies_38">
    <vt:lpwstr>ll},{"dependencyType":"DataSource","dependencyId":":","dependencyVersion":null},{"dependencyType":"DataSource","dependencyId":":","dependencyVersion":null},{"dependencyType":"DataSource","dependencyId":":","dependencyVersion":null},{"dependencyType":"Data</vt:lpwstr>
  </property>
  <property fmtid="{D5CDD505-2E9C-101B-9397-08002B2CF9AE}" pid="41" name="PluginDependencies_39">
    <vt:lpwstr>Source","dependencyId":":","dependencyVersion":null},{"dependencyType":"DataSource","dependencyId":":","dependencyVersion":null},{"dependencyType":"DataSource","dependencyId":":","dependencyVersion":null},{"dependencyType":"DataSource","dependencyId":":",</vt:lpwstr>
  </property>
  <property fmtid="{D5CDD505-2E9C-101B-9397-08002B2CF9AE}" pid="42" name="PluginDependencies_40">
    <vt:lpwstr>"dependencyVersion":null},{"dependencyType":"DataSource","dependencyId":":","dependencyVersion":null},{"dependencyType":"DataSource","dependencyId":":","dependencyVersion":null},{"dependencyType":"DataSource","dependencyId":":","dependencyVersion":null},{</vt:lpwstr>
  </property>
  <property fmtid="{D5CDD505-2E9C-101B-9397-08002B2CF9AE}" pid="43" name="PluginDependencies_41">
    <vt:lpwstr>"dependencyType":"DataSource","dependencyId":":","dependencyVersion":null},{"dependencyType":"DataSource","dependencyId":":","dependencyVersion":null},{"dependencyType":"DataSource","dependencyId":":","dependencyVersion":null},{"dependencyType":"DataSourc</vt:lpwstr>
  </property>
  <property fmtid="{D5CDD505-2E9C-101B-9397-08002B2CF9AE}" pid="44" name="PluginDependencies_42">
    <vt:lpwstr>e","dependencyId":":","dependencyVersion":null},{"dependencyType":"DataSource","dependencyId":":","dependencyVersion":null},{"dependencyType":"DataSource","dependencyId":":","dependencyVersion":null},{"dependencyType":"DataSource","dependencyId":":","depe</vt:lpwstr>
  </property>
  <property fmtid="{D5CDD505-2E9C-101B-9397-08002B2CF9AE}" pid="45" name="PluginDependencies_43">
    <vt:lpwstr>ndencyVersion":null},{"dependencyType":"DataSource","dependencyId":":","dependencyVersion":null},{"dependencyType":"DataSource","dependencyId":":","dependencyVersion":null},{"dependencyType":"DataSource","dependencyId":":","dependencyVersion":null},{"depe</vt:lpwstr>
  </property>
  <property fmtid="{D5CDD505-2E9C-101B-9397-08002B2CF9AE}" pid="46" name="PluginDependencies_44">
    <vt:lpwstr>ndencyType":"DataSource","dependencyId":":","dependencyVersion":null},{"dependencyType":"DataSource","dependencyId":":","dependencyVersion":null},{"dependencyType":"DataSource","dependencyId":":","dependencyVersion":null},{"dependencyType":"DataSource","d</vt:lpwstr>
  </property>
  <property fmtid="{D5CDD505-2E9C-101B-9397-08002B2CF9AE}" pid="47" name="PluginDependencies_45">
    <vt:lpwstr>ependencyId":":","dependencyVersion":null},{"dependencyType":"DataSource","dependencyId":":","dependencyVersion":null},{"dependencyType":"DataSource","dependencyId":":","dependencyVersion":null},{"dependencyType":"DataSource","dependencyId":":","dependenc</vt:lpwstr>
  </property>
  <property fmtid="{D5CDD505-2E9C-101B-9397-08002B2CF9AE}" pid="48" name="PluginDependencies_46">
    <vt:lpwstr>yVersion":null},{"dependencyType":"DataSource","dependencyId":":","dependencyVersion":null},{"dependencyType":"DataSource","dependencyId":":","dependencyVersion":null},{"dependencyType":"DataSource","dependencyId":":","dependencyVersion":null},{"dependenc</vt:lpwstr>
  </property>
  <property fmtid="{D5CDD505-2E9C-101B-9397-08002B2CF9AE}" pid="49" name="PluginDependencies_47">
    <vt:lpwstr>yType":"DataSource","dependencyId":":","dependencyVersion":null},{"dependencyType":"DataSource","dependencyId":":","dependencyVersion":null},{"dependencyType":"DataSource","dependencyId":":","dependencyVersion":null},{"dependencyType":"DataSource","depend</vt:lpwstr>
  </property>
  <property fmtid="{D5CDD505-2E9C-101B-9397-08002B2CF9AE}" pid="50" name="PluginDependencies_48">
    <vt:lpwstr>encyId":":","dependencyVersion":null},{"dependencyType":"DataSource","dependencyId":":","dependencyVersion":null},{"dependencyType":"DataSource","dependencyId":":","dependencyVersion":null},{"dependencyType":"DataSource","dependencyId":":","dependencyVers</vt:lpwstr>
  </property>
  <property fmtid="{D5CDD505-2E9C-101B-9397-08002B2CF9AE}" pid="51" name="PluginDependencies_49">
    <vt:lpwstr>ion":null},{"dependencyType":"DataSource","dependencyId":":","dependencyVersion":null},{"dependencyType":"DataSource","dependencyId":":","dependencyVersion":null},{"dependencyType":"DataSource","dependencyId":":","dependencyVersion":null},{"dependencyType</vt:lpwstr>
  </property>
  <property fmtid="{D5CDD505-2E9C-101B-9397-08002B2CF9AE}" pid="52" name="PluginDependencies_50">
    <vt:lpwstr>":"DataSource","dependencyId":":","dependencyVersion":null},{"dependencyType":"DataSource","dependencyId":":","dependencyVersion":null},{"dependencyType":"DataSource","dependencyId":":","dependencyVersion":null},{"dependencyType":"DataSource","dependencyI</vt:lpwstr>
  </property>
  <property fmtid="{D5CDD505-2E9C-101B-9397-08002B2CF9AE}" pid="53" name="PluginDependencies_51">
    <vt:lpwstr>d":":","dependencyVersion":null},{"dependencyType":"DataSource","dependencyId":":","dependencyVersion":null},{"dependencyType":"DataSource","dependencyId":":","dependencyVersion":null},{"dependencyType":"DataSource","dependencyId":":","dependencyVersion":</vt:lpwstr>
  </property>
  <property fmtid="{D5CDD505-2E9C-101B-9397-08002B2CF9AE}" pid="54" name="PluginDependencies_52">
    <vt:lpwstr>null},{"dependencyType":"DataSource","dependencyId":":","dependencyVersion":null},{"dependencyType":"DataSource","dependencyId":":","dependencyVersion":null},{"dependencyType":"DataSource","dependencyId":":","dependencyVersion":null},{"dependencyType":"Da</vt:lpwstr>
  </property>
  <property fmtid="{D5CDD505-2E9C-101B-9397-08002B2CF9AE}" pid="55" name="PluginDependencies_53">
    <vt:lpwstr>taSource","dependencyId":":","dependencyVersion":null}],"635926855539746206:636045261152541359":[],"635926855539746206:636045261152541360":[],"635926855539746206:636045261152541361":[],"635926855539746206:636045261152541362":[],"635690283596553901:6357565</vt:lpwstr>
  </property>
  <property fmtid="{D5CDD505-2E9C-101B-9397-08002B2CF9AE}" pid="56" name="PluginDependencies_54">
    <vt:lpwstr>74568773657":[]}</vt:lpwstr>
  </property>
  <property fmtid="{D5CDD505-2E9C-101B-9397-08002B2CF9AE}" pid="57" name="CustomerId">
    <vt:lpwstr>auoffice</vt:lpwstr>
  </property>
  <property fmtid="{D5CDD505-2E9C-101B-9397-08002B2CF9AE}" pid="58" name="TemplateId">
    <vt:lpwstr>636196524199658508</vt:lpwstr>
  </property>
  <property fmtid="{D5CDD505-2E9C-101B-9397-08002B2CF9AE}" pid="59" name="UserProfileId">
    <vt:lpwstr>636287151385465269</vt:lpwstr>
  </property>
  <property fmtid="{D5CDD505-2E9C-101B-9397-08002B2CF9AE}" pid="60" name="TemplafyTimeStamp">
    <vt:lpwstr>2017-02-24T14:35:30.3621506Z</vt:lpwstr>
  </property>
  <property fmtid="{D5CDD505-2E9C-101B-9397-08002B2CF9AE}" pid="61" name="OfficeID">
    <vt:lpwstr>4400</vt:lpwstr>
  </property>
  <property fmtid="{D5CDD505-2E9C-101B-9397-08002B2CF9AE}" pid="62" name="colorthemechange">
    <vt:lpwstr>True</vt:lpwstr>
  </property>
</Properties>
</file>