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28" r:id="rId2"/>
    <p:sldMasterId id="2147483676" r:id="rId3"/>
    <p:sldMasterId id="2147483690" r:id="rId4"/>
    <p:sldMasterId id="2147483704" r:id="rId5"/>
    <p:sldMasterId id="2147483743" r:id="rId6"/>
  </p:sldMasterIdLst>
  <p:notesMasterIdLst>
    <p:notesMasterId r:id="rId16"/>
  </p:notesMasterIdLst>
  <p:sldIdLst>
    <p:sldId id="256" r:id="rId7"/>
    <p:sldId id="264" r:id="rId8"/>
    <p:sldId id="274" r:id="rId9"/>
    <p:sldId id="285" r:id="rId10"/>
    <p:sldId id="266" r:id="rId11"/>
    <p:sldId id="283" r:id="rId12"/>
    <p:sldId id="267" r:id="rId13"/>
    <p:sldId id="257" r:id="rId14"/>
    <p:sldId id="281" r:id="rId15"/>
  </p:sldIdLst>
  <p:sldSz cx="12192000" cy="6858000"/>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086" autoAdjust="0"/>
  </p:normalViewPr>
  <p:slideViewPr>
    <p:cSldViewPr showGuides="1">
      <p:cViewPr varScale="1">
        <p:scale>
          <a:sx n="67" d="100"/>
          <a:sy n="67" d="100"/>
        </p:scale>
        <p:origin x="1014"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EE5D645A-DDD2-4080-81F2-DF8B8C665787}" type="datetimeFigureOut">
              <a:rPr lang="sv-SE" smtClean="0"/>
              <a:t>2018-09-07</a:t>
            </a:fld>
            <a:endParaRPr lang="sv-SE"/>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EEF11F1-04EC-4407-A367-6A30EFB8A8A9}" type="slidenum">
              <a:rPr lang="sv-SE" smtClean="0"/>
              <a:t>‹nr.›</a:t>
            </a:fld>
            <a:endParaRPr lang="sv-SE"/>
          </a:p>
        </p:txBody>
      </p:sp>
    </p:spTree>
    <p:extLst>
      <p:ext uri="{BB962C8B-B14F-4D97-AF65-F5344CB8AC3E}">
        <p14:creationId xmlns:p14="http://schemas.microsoft.com/office/powerpoint/2010/main" val="29158871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ctr"/>
            <a:r>
              <a:rPr lang="en-US" sz="1400" kern="1200" dirty="0" smtClean="0">
                <a:solidFill>
                  <a:schemeClr val="tx1"/>
                </a:solidFill>
                <a:effectLst/>
                <a:latin typeface="+mn-lt"/>
                <a:ea typeface="+mn-ea"/>
                <a:cs typeface="+mn-cs"/>
              </a:rPr>
              <a:t>So</a:t>
            </a:r>
            <a:br>
              <a:rPr lang="en-US" sz="1400" kern="1200" dirty="0" smtClean="0">
                <a:solidFill>
                  <a:schemeClr val="tx1"/>
                </a:solidFill>
                <a:effectLst/>
                <a:latin typeface="+mn-lt"/>
                <a:ea typeface="+mn-ea"/>
                <a:cs typeface="+mn-cs"/>
              </a:rPr>
            </a:br>
            <a:r>
              <a:rPr lang="en-US" sz="1400" kern="1200" dirty="0" smtClean="0">
                <a:solidFill>
                  <a:schemeClr val="tx1"/>
                </a:solidFill>
                <a:effectLst/>
                <a:latin typeface="+mn-lt"/>
                <a:ea typeface="+mn-ea"/>
                <a:cs typeface="+mn-cs"/>
              </a:rPr>
              <a:t>The world heritage committee declared The Decorated farmhouses of Hälsingland to be a world heritage during the St: Petersburg meeting in 2012. The meeting was attended by regional representatives and the seven owners of the nominated farmhouses. </a:t>
            </a:r>
            <a:r>
              <a:rPr lang="en-US" sz="1400" b="1" dirty="0" smtClean="0">
                <a:solidFill>
                  <a:schemeClr val="tx1"/>
                </a:solidFill>
                <a:latin typeface="Times New Roman" panose="02020603050405020304" pitchFamily="18" charset="0"/>
                <a:cs typeface="Times New Roman" panose="02020603050405020304" pitchFamily="18" charset="0"/>
              </a:rPr>
              <a:t>The farmhouses of </a:t>
            </a:r>
            <a:r>
              <a:rPr lang="en-US" sz="1400" b="1" dirty="0" err="1" smtClean="0">
                <a:solidFill>
                  <a:schemeClr val="tx1"/>
                </a:solidFill>
                <a:latin typeface="Times New Roman" panose="02020603050405020304" pitchFamily="18" charset="0"/>
                <a:cs typeface="Times New Roman" panose="02020603050405020304" pitchFamily="18" charset="0"/>
              </a:rPr>
              <a:t>Hälsingland</a:t>
            </a:r>
            <a:r>
              <a:rPr lang="en-US" sz="1400" b="1" dirty="0" smtClean="0">
                <a:solidFill>
                  <a:schemeClr val="tx1"/>
                </a:solidFill>
                <a:latin typeface="Times New Roman" panose="02020603050405020304" pitchFamily="18" charset="0"/>
                <a:cs typeface="Times New Roman" panose="02020603050405020304" pitchFamily="18" charset="0"/>
              </a:rPr>
              <a:t> were listed 2012 under the name Decorated Farmhouses of </a:t>
            </a:r>
            <a:r>
              <a:rPr lang="en-US" sz="1400" b="1" dirty="0" err="1" smtClean="0">
                <a:solidFill>
                  <a:schemeClr val="tx1"/>
                </a:solidFill>
                <a:latin typeface="Times New Roman" panose="02020603050405020304" pitchFamily="18" charset="0"/>
                <a:cs typeface="Times New Roman" panose="02020603050405020304" pitchFamily="18" charset="0"/>
              </a:rPr>
              <a:t>Hälsingland</a:t>
            </a:r>
            <a:r>
              <a:rPr lang="en-US" sz="1400" b="1" dirty="0" smtClean="0">
                <a:solidFill>
                  <a:schemeClr val="tx1"/>
                </a:solidFill>
                <a:latin typeface="Times New Roman" panose="02020603050405020304" pitchFamily="18" charset="0"/>
                <a:cs typeface="Times New Roman" panose="02020603050405020304" pitchFamily="18" charset="0"/>
              </a:rPr>
              <a:t>. </a:t>
            </a:r>
          </a:p>
          <a:p>
            <a:pPr algn="ctr"/>
            <a:r>
              <a:rPr lang="en-US" sz="1400" b="1" dirty="0" smtClean="0">
                <a:solidFill>
                  <a:schemeClr val="tx1"/>
                </a:solidFill>
                <a:latin typeface="Times New Roman" panose="02020603050405020304" pitchFamily="18" charset="0"/>
                <a:cs typeface="Times New Roman" panose="02020603050405020304" pitchFamily="18" charset="0"/>
              </a:rPr>
              <a:t>Seven farms were chosen to represent the 1000 farms in the landscape. </a:t>
            </a:r>
          </a:p>
          <a:p>
            <a:pPr algn="ctr"/>
            <a:r>
              <a:rPr lang="en-US" sz="1400" b="1" dirty="0" smtClean="0">
                <a:solidFill>
                  <a:schemeClr val="tx1"/>
                </a:solidFill>
                <a:latin typeface="Times New Roman" panose="02020603050405020304" pitchFamily="18" charset="0"/>
                <a:cs typeface="Times New Roman" panose="02020603050405020304" pitchFamily="18" charset="0"/>
              </a:rPr>
              <a:t>The seven farmsteads were built in the early to mid 1800´s, a time of a big building boom in </a:t>
            </a:r>
            <a:r>
              <a:rPr lang="en-US" sz="1400" b="1" dirty="0" err="1" smtClean="0">
                <a:solidFill>
                  <a:schemeClr val="tx1"/>
                </a:solidFill>
                <a:latin typeface="Times New Roman" panose="02020603050405020304" pitchFamily="18" charset="0"/>
                <a:cs typeface="Times New Roman" panose="02020603050405020304" pitchFamily="18" charset="0"/>
              </a:rPr>
              <a:t>Hälsingland</a:t>
            </a:r>
            <a:r>
              <a:rPr lang="en-US" sz="1400" dirty="0" smtClean="0">
                <a:solidFill>
                  <a:schemeClr val="tx1"/>
                </a:solidFill>
                <a:latin typeface="Times New Roman" panose="02020603050405020304" pitchFamily="18" charset="0"/>
                <a:cs typeface="Times New Roman" panose="02020603050405020304" pitchFamily="18" charset="0"/>
              </a:rPr>
              <a:t>. </a:t>
            </a: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endParaRPr lang="sv-SE" b="1" dirty="0" smtClean="0">
              <a:solidFill>
                <a:schemeClr val="tx1"/>
              </a:solidFill>
              <a:latin typeface="Times New Roman" panose="02020603050405020304" pitchFamily="18" charset="0"/>
              <a:cs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2</a:t>
            </a:fld>
            <a:endParaRPr lang="sv-SE"/>
          </a:p>
        </p:txBody>
      </p:sp>
    </p:spTree>
    <p:extLst>
      <p:ext uri="{BB962C8B-B14F-4D97-AF65-F5344CB8AC3E}">
        <p14:creationId xmlns:p14="http://schemas.microsoft.com/office/powerpoint/2010/main" val="3009773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spcBef>
                <a:spcPts val="0"/>
              </a:spcBef>
              <a:buNone/>
              <a:defRPr/>
            </a:pPr>
            <a:r>
              <a:rPr lang="en-US" dirty="0" smtClean="0"/>
              <a:t>The Region of Gävleborg have several cultural scholarships given out to people</a:t>
            </a:r>
            <a:r>
              <a:rPr lang="en-US" baseline="0" dirty="0" smtClean="0"/>
              <a:t> every year. </a:t>
            </a:r>
            <a:r>
              <a:rPr lang="en-US" dirty="0" smtClean="0"/>
              <a:t>and a year ago we started to </a:t>
            </a:r>
            <a:r>
              <a:rPr lang="en-US" dirty="0" err="1" smtClean="0"/>
              <a:t>discusse</a:t>
            </a:r>
            <a:r>
              <a:rPr lang="en-US" dirty="0" smtClean="0"/>
              <a:t>; </a:t>
            </a:r>
            <a:r>
              <a:rPr lang="en-US" dirty="0" err="1" smtClean="0"/>
              <a:t>wouldnt</a:t>
            </a:r>
            <a:r>
              <a:rPr lang="en-US" dirty="0" smtClean="0"/>
              <a:t> a scholarship for world heritage be a good idea?</a:t>
            </a:r>
            <a:endParaRPr lang="sv-SE"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3</a:t>
            </a:fld>
            <a:endParaRPr lang="sv-SE"/>
          </a:p>
        </p:txBody>
      </p:sp>
    </p:spTree>
    <p:extLst>
      <p:ext uri="{BB962C8B-B14F-4D97-AF65-F5344CB8AC3E}">
        <p14:creationId xmlns:p14="http://schemas.microsoft.com/office/powerpoint/2010/main" val="2834733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dirty="0" smtClean="0">
                <a:solidFill>
                  <a:schemeClr val="tx1"/>
                </a:solidFill>
                <a:effectLst/>
                <a:latin typeface="+mn-lt"/>
                <a:ea typeface="+mn-ea"/>
                <a:cs typeface="+mn-cs"/>
              </a:rPr>
              <a:t>The big</a:t>
            </a:r>
            <a:r>
              <a:rPr lang="en-US" sz="1200" kern="1200" baseline="0" dirty="0" smtClean="0">
                <a:solidFill>
                  <a:schemeClr val="tx1"/>
                </a:solidFill>
                <a:effectLst/>
                <a:latin typeface="+mn-lt"/>
                <a:ea typeface="+mn-ea"/>
                <a:cs typeface="+mn-cs"/>
              </a:rPr>
              <a:t> and lavishly decorated farmhouses were used only a few occasions during a lifetime. The most important was the wedding party, that could last for at least 5 days.</a:t>
            </a:r>
            <a:r>
              <a:rPr lang="en-US" sz="1200" kern="1200" dirty="0" smtClean="0">
                <a:solidFill>
                  <a:schemeClr val="tx1"/>
                </a:solidFill>
                <a:effectLst/>
                <a:latin typeface="+mn-lt"/>
                <a:ea typeface="+mn-ea"/>
                <a:cs typeface="+mn-cs"/>
              </a:rPr>
              <a:t> This was </a:t>
            </a:r>
            <a:r>
              <a:rPr lang="en-US" sz="1200" kern="1200" smtClean="0">
                <a:solidFill>
                  <a:schemeClr val="tx1"/>
                </a:solidFill>
                <a:effectLst/>
                <a:latin typeface="+mn-lt"/>
                <a:ea typeface="+mn-ea"/>
                <a:cs typeface="+mn-cs"/>
              </a:rPr>
              <a:t>an opportunity </a:t>
            </a:r>
            <a:r>
              <a:rPr lang="en-US" sz="1200" kern="1200" dirty="0" smtClean="0">
                <a:solidFill>
                  <a:schemeClr val="tx1"/>
                </a:solidFill>
                <a:effectLst/>
                <a:latin typeface="+mn-lt"/>
                <a:ea typeface="+mn-ea"/>
                <a:cs typeface="+mn-cs"/>
              </a:rPr>
              <a:t>for ordinary farmers to show off to the world. </a:t>
            </a:r>
          </a:p>
          <a:p>
            <a:endParaRPr lang="sv-SE"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4</a:t>
            </a:fld>
            <a:endParaRPr lang="sv-SE"/>
          </a:p>
        </p:txBody>
      </p:sp>
    </p:spTree>
    <p:extLst>
      <p:ext uri="{BB962C8B-B14F-4D97-AF65-F5344CB8AC3E}">
        <p14:creationId xmlns:p14="http://schemas.microsoft.com/office/powerpoint/2010/main" val="315607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a wedding - under these days - hundreds of guests were invited from near and far. The Guests stayed over, ate and drank consistently for days on end, in the beautiful rooms made for feasts. Rooms that afterwards stood empty until the next feast. </a:t>
            </a:r>
            <a:r>
              <a:rPr lang="en-US" sz="1200" dirty="0" smtClean="0"/>
              <a:t>The world heritage scholarship invites guests again to stay and work in one of the seven farms. Guests from all around the world as an international scholarship</a:t>
            </a:r>
          </a:p>
          <a:p>
            <a:endParaRPr lang="sv-SE"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5</a:t>
            </a:fld>
            <a:endParaRPr lang="sv-SE"/>
          </a:p>
        </p:txBody>
      </p:sp>
    </p:spTree>
    <p:extLst>
      <p:ext uri="{BB962C8B-B14F-4D97-AF65-F5344CB8AC3E}">
        <p14:creationId xmlns:p14="http://schemas.microsoft.com/office/powerpoint/2010/main" val="1270511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0" dirty="0" smtClean="0"/>
              <a:t>The purpose is to  widen the context  of the world heritage Decorated farmhouses of </a:t>
            </a:r>
            <a:r>
              <a:rPr lang="en-US" sz="1200" b="0" dirty="0" err="1" smtClean="0"/>
              <a:t>Hälsingland</a:t>
            </a:r>
            <a:r>
              <a:rPr lang="en-US" sz="1200" b="0" dirty="0" smtClean="0"/>
              <a:t> in the form of artistic practice, advancement or skills raising/researching exchange; all in the spirit that expires the UNESCO  intentions. To build bridges between people and other world heritage sites.</a:t>
            </a:r>
            <a:endParaRPr lang="sv-SE" sz="1200" b="0"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6</a:t>
            </a:fld>
            <a:endParaRPr lang="sv-SE"/>
          </a:p>
        </p:txBody>
      </p:sp>
    </p:spTree>
    <p:extLst>
      <p:ext uri="{BB962C8B-B14F-4D97-AF65-F5344CB8AC3E}">
        <p14:creationId xmlns:p14="http://schemas.microsoft.com/office/powerpoint/2010/main" val="3062020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7</a:t>
            </a:fld>
            <a:endParaRPr lang="sv-SE"/>
          </a:p>
        </p:txBody>
      </p:sp>
    </p:spTree>
    <p:extLst>
      <p:ext uri="{BB962C8B-B14F-4D97-AF65-F5344CB8AC3E}">
        <p14:creationId xmlns:p14="http://schemas.microsoft.com/office/powerpoint/2010/main" val="1199550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is the world heritage farm Erik Anders, one of the seven world heritage farmhouses of Hälsingland on UNESCO´s list. The farmers of Hälsingland built grand farmsteads. Some call them wooden castles. This tradition to build large farms dates back to the 16- and 1700´s, as it has been described in travelogues from that time. </a:t>
            </a:r>
            <a:endParaRPr lang="sv-SE" sz="1200" kern="1200" dirty="0" smtClean="0">
              <a:solidFill>
                <a:schemeClr val="tx1"/>
              </a:solidFill>
              <a:effectLst/>
              <a:latin typeface="+mn-lt"/>
              <a:ea typeface="+mn-ea"/>
              <a:cs typeface="+mn-cs"/>
            </a:endParaRPr>
          </a:p>
          <a:p>
            <a:endParaRPr lang="sv-SE" dirty="0"/>
          </a:p>
        </p:txBody>
      </p:sp>
      <p:sp>
        <p:nvSpPr>
          <p:cNvPr id="4" name="Platshållare för bildnummer 3"/>
          <p:cNvSpPr>
            <a:spLocks noGrp="1"/>
          </p:cNvSpPr>
          <p:nvPr>
            <p:ph type="sldNum" sz="quarter" idx="10"/>
          </p:nvPr>
        </p:nvSpPr>
        <p:spPr/>
        <p:txBody>
          <a:bodyPr/>
          <a:lstStyle/>
          <a:p>
            <a:fld id="{EEEF11F1-04EC-4407-A367-6A30EFB8A8A9}" type="slidenum">
              <a:rPr lang="sv-SE" smtClean="0"/>
              <a:t>8</a:t>
            </a:fld>
            <a:endParaRPr lang="sv-SE"/>
          </a:p>
        </p:txBody>
      </p:sp>
    </p:spTree>
    <p:extLst>
      <p:ext uri="{BB962C8B-B14F-4D97-AF65-F5344CB8AC3E}">
        <p14:creationId xmlns:p14="http://schemas.microsoft.com/office/powerpoint/2010/main" val="2649751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RÖN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2997200"/>
            <a:ext cx="10801350" cy="1613989"/>
          </a:xfrm>
        </p:spPr>
        <p:txBody>
          <a:bodyPr anchor="b"/>
          <a:lstStyle>
            <a:lvl1pPr algn="l">
              <a:defRPr sz="5000"/>
            </a:lvl1pPr>
          </a:lstStyle>
          <a:p>
            <a:r>
              <a:rPr lang="sv-SE" smtClean="0"/>
              <a:t>Klicka här för att ändra format</a:t>
            </a:r>
            <a:endParaRPr lang="sv-SE" dirty="0"/>
          </a:p>
        </p:txBody>
      </p:sp>
      <p:sp>
        <p:nvSpPr>
          <p:cNvPr id="3" name="Underrubrik 2"/>
          <p:cNvSpPr>
            <a:spLocks noGrp="1"/>
          </p:cNvSpPr>
          <p:nvPr>
            <p:ph type="subTitle" idx="1"/>
          </p:nvPr>
        </p:nvSpPr>
        <p:spPr>
          <a:xfrm>
            <a:off x="706755" y="4885509"/>
            <a:ext cx="10801350"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E08C02D6-C043-4AC9-8E41-79BFB3AF6477}"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a:prstGeom prst="rect">
            <a:avLst/>
          </a:prstGeo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124727599"/>
      </p:ext>
    </p:extLst>
  </p:cSld>
  <p:clrMapOvr>
    <a:masterClrMapping/>
  </p:clrMapOvr>
  <p:transition spd="slow">
    <p:push/>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RÖN - 3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997200"/>
            <a:ext cx="3476625" cy="2952750"/>
          </a:xfrm>
        </p:spPr>
        <p:txBody>
          <a:bodyPr/>
          <a:lstStyle>
            <a:lvl1pPr>
              <a:defRPr/>
            </a:lvl1pPr>
          </a:lstStyle>
          <a:p>
            <a:r>
              <a:rPr lang="sv-SE" smtClean="0"/>
              <a:t>Klicka på ikonen för att lägga till en bild</a:t>
            </a:r>
            <a:endParaRPr lang="sv-SE" dirty="0"/>
          </a:p>
        </p:txBody>
      </p:sp>
      <p:sp>
        <p:nvSpPr>
          <p:cNvPr id="14" name="Platshållare för bild 7"/>
          <p:cNvSpPr>
            <a:spLocks noGrp="1"/>
          </p:cNvSpPr>
          <p:nvPr>
            <p:ph type="pic" sz="quarter" idx="15"/>
          </p:nvPr>
        </p:nvSpPr>
        <p:spPr>
          <a:xfrm>
            <a:off x="4369116" y="2997200"/>
            <a:ext cx="3476625" cy="2952750"/>
          </a:xfrm>
        </p:spPr>
        <p:txBody>
          <a:bodyPr/>
          <a:lstStyle>
            <a:lvl1pPr>
              <a:defRPr/>
            </a:lvl1pPr>
          </a:lstStyle>
          <a:p>
            <a:r>
              <a:rPr lang="sv-SE" smtClean="0"/>
              <a:t>Klicka på ikonen för att lägga till en bild</a:t>
            </a:r>
            <a:endParaRPr lang="sv-SE" dirty="0"/>
          </a:p>
        </p:txBody>
      </p:sp>
      <p:sp>
        <p:nvSpPr>
          <p:cNvPr id="15" name="Platshållare för bild 7"/>
          <p:cNvSpPr>
            <a:spLocks noGrp="1"/>
          </p:cNvSpPr>
          <p:nvPr>
            <p:ph type="pic" sz="quarter" idx="16"/>
          </p:nvPr>
        </p:nvSpPr>
        <p:spPr>
          <a:xfrm>
            <a:off x="8020049" y="2997200"/>
            <a:ext cx="3476625" cy="2952750"/>
          </a:xfr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477998078"/>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ÖN - 4 bilder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461320" y="7187650"/>
            <a:ext cx="2743200" cy="365125"/>
          </a:xfrm>
          <a:prstGeom prst="rect">
            <a:avLst/>
          </a:prstGeom>
        </p:spPr>
        <p:txBody>
          <a:bodyPr/>
          <a:lstStyle/>
          <a:p>
            <a:fld id="{6CF8486D-A3B9-4509-B1C3-217F8C9A8EF2}"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000886"/>
            <a:ext cx="5293995" cy="1896744"/>
          </a:xfrm>
        </p:spPr>
        <p:txBody>
          <a:bodyPr/>
          <a:lstStyle/>
          <a:p>
            <a:r>
              <a:rPr lang="sv-SE" smtClean="0"/>
              <a:t>Klicka på ikonen för att lägga till en bild</a:t>
            </a:r>
            <a:endParaRPr lang="sv-SE" dirty="0"/>
          </a:p>
        </p:txBody>
      </p:sp>
      <p:sp>
        <p:nvSpPr>
          <p:cNvPr id="9" name="Platshållare för bild 7"/>
          <p:cNvSpPr>
            <a:spLocks noGrp="1"/>
          </p:cNvSpPr>
          <p:nvPr>
            <p:ph type="pic" sz="quarter" idx="15"/>
          </p:nvPr>
        </p:nvSpPr>
        <p:spPr>
          <a:xfrm>
            <a:off x="6168389" y="1989138"/>
            <a:ext cx="5328286" cy="1896744"/>
          </a:xfrm>
        </p:spPr>
        <p:txBody>
          <a:bodyPr/>
          <a:lstStyle/>
          <a:p>
            <a:r>
              <a:rPr lang="sv-SE" smtClean="0"/>
              <a:t>Klicka på ikonen för att lägga till en bild</a:t>
            </a:r>
            <a:endParaRPr lang="sv-SE"/>
          </a:p>
        </p:txBody>
      </p:sp>
      <p:sp>
        <p:nvSpPr>
          <p:cNvPr id="11" name="Platshållare för bild 7"/>
          <p:cNvSpPr>
            <a:spLocks noGrp="1"/>
          </p:cNvSpPr>
          <p:nvPr>
            <p:ph type="pic" sz="quarter" idx="16"/>
          </p:nvPr>
        </p:nvSpPr>
        <p:spPr>
          <a:xfrm>
            <a:off x="706755" y="4053206"/>
            <a:ext cx="5305425" cy="1896744"/>
          </a:xfrm>
        </p:spPr>
        <p:txBody>
          <a:bodyPr/>
          <a:lstStyle/>
          <a:p>
            <a:r>
              <a:rPr lang="sv-SE" smtClean="0"/>
              <a:t>Klicka på ikonen för att lägga till en bild</a:t>
            </a:r>
            <a:endParaRPr lang="sv-SE"/>
          </a:p>
        </p:txBody>
      </p:sp>
      <p:sp>
        <p:nvSpPr>
          <p:cNvPr id="12" name="Platshållare för bild 7"/>
          <p:cNvSpPr>
            <a:spLocks noGrp="1"/>
          </p:cNvSpPr>
          <p:nvPr>
            <p:ph type="pic" sz="quarter" idx="17"/>
          </p:nvPr>
        </p:nvSpPr>
        <p:spPr>
          <a:xfrm>
            <a:off x="6179819" y="4041458"/>
            <a:ext cx="5316856" cy="1896744"/>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2974557980"/>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GRÖN -Stor bild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461320" y="7187650"/>
            <a:ext cx="2743200" cy="365125"/>
          </a:xfrm>
          <a:prstGeom prst="rect">
            <a:avLst/>
          </a:prstGeom>
        </p:spPr>
        <p:txBody>
          <a:bodyPr/>
          <a:lstStyle/>
          <a:p>
            <a:fld id="{0E3EA194-4ED2-4776-9E7C-CE407BE95546}"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695325" y="2000886"/>
            <a:ext cx="10801349" cy="3949064"/>
          </a:xfrm>
        </p:spPr>
        <p:txBody>
          <a:bodyPr/>
          <a:lstStyle/>
          <a:p>
            <a:r>
              <a:rPr lang="sv-SE" smtClean="0"/>
              <a:t>Klicka på ikonen för att lägga till en bild</a:t>
            </a:r>
            <a:endParaRPr lang="sv-SE" dirty="0"/>
          </a:p>
        </p:txBody>
      </p:sp>
    </p:spTree>
    <p:extLst>
      <p:ext uri="{BB962C8B-B14F-4D97-AF65-F5344CB8AC3E}">
        <p14:creationId xmlns:p14="http://schemas.microsoft.com/office/powerpoint/2010/main" val="3409220169"/>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GRÖN - Fil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461320" y="7187650"/>
            <a:ext cx="2743200" cy="365125"/>
          </a:xfrm>
          <a:prstGeom prst="rect">
            <a:avLst/>
          </a:prstGeom>
        </p:spPr>
        <p:txBody>
          <a:bodyPr/>
          <a:lstStyle/>
          <a:p>
            <a:fld id="{266A0851-13CF-4A9F-8488-ED004F0A00E9}"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3" name="Platshållare för media 2"/>
          <p:cNvSpPr>
            <a:spLocks noGrp="1"/>
          </p:cNvSpPr>
          <p:nvPr>
            <p:ph type="media" sz="quarter" idx="13"/>
          </p:nvPr>
        </p:nvSpPr>
        <p:spPr>
          <a:xfrm>
            <a:off x="695325" y="1989138"/>
            <a:ext cx="10801350" cy="3960812"/>
          </a:xfrm>
        </p:spPr>
        <p:txBody>
          <a:bodyPr/>
          <a:lstStyle/>
          <a:p>
            <a:r>
              <a:rPr lang="sv-SE" smtClean="0"/>
              <a:t>Klicka på ikonen för att lägga till ett medieklipp</a:t>
            </a:r>
            <a:endParaRPr lang="sv-SE"/>
          </a:p>
        </p:txBody>
      </p:sp>
    </p:spTree>
    <p:extLst>
      <p:ext uri="{BB962C8B-B14F-4D97-AF65-F5344CB8AC3E}">
        <p14:creationId xmlns:p14="http://schemas.microsoft.com/office/powerpoint/2010/main" val="1563414834"/>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GRÖN - Bara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797360942"/>
      </p:ext>
    </p:extLst>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BLÅ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2997200"/>
            <a:ext cx="10801350" cy="1613989"/>
          </a:xfrm>
        </p:spPr>
        <p:txBody>
          <a:bodyPr anchor="b"/>
          <a:lstStyle>
            <a:lvl1pPr algn="l">
              <a:defRPr sz="5000"/>
            </a:lvl1pPr>
          </a:lstStyle>
          <a:p>
            <a:endParaRPr lang="sv-SE" dirty="0"/>
          </a:p>
        </p:txBody>
      </p:sp>
      <p:sp>
        <p:nvSpPr>
          <p:cNvPr id="3" name="Underrubrik 2"/>
          <p:cNvSpPr>
            <a:spLocks noGrp="1"/>
          </p:cNvSpPr>
          <p:nvPr>
            <p:ph type="subTitle" idx="1"/>
          </p:nvPr>
        </p:nvSpPr>
        <p:spPr>
          <a:xfrm>
            <a:off x="706755" y="4885509"/>
            <a:ext cx="10801350"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E08C02D6-C043-4AC9-8E41-79BFB3AF6477}"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551545504"/>
      </p:ext>
    </p:extLst>
  </p:cSld>
  <p:clrMapOvr>
    <a:masterClrMapping/>
  </p:clrMapOvr>
  <p:transition spd="slow">
    <p:push/>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Å - Rubrik text bild">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1989138"/>
            <a:ext cx="6117367" cy="2622051"/>
          </a:xfrm>
        </p:spPr>
        <p:txBody>
          <a:bodyPr anchor="b">
            <a:normAutofit/>
          </a:bodyPr>
          <a:lstStyle>
            <a:lvl1pPr algn="l">
              <a:defRPr sz="4500"/>
            </a:lvl1pPr>
          </a:lstStyle>
          <a:p>
            <a:endParaRPr lang="sv-SE" dirty="0"/>
          </a:p>
        </p:txBody>
      </p:sp>
      <p:sp>
        <p:nvSpPr>
          <p:cNvPr id="3" name="Underrubrik 2"/>
          <p:cNvSpPr>
            <a:spLocks noGrp="1"/>
          </p:cNvSpPr>
          <p:nvPr>
            <p:ph type="subTitle" idx="1"/>
          </p:nvPr>
        </p:nvSpPr>
        <p:spPr>
          <a:xfrm>
            <a:off x="706755" y="4885509"/>
            <a:ext cx="6117367"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1CBBCC45-EAD9-438E-A17C-DDB1EDA6D8CF}"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
        <p:nvSpPr>
          <p:cNvPr id="9" name="Platshållare för bild 8"/>
          <p:cNvSpPr>
            <a:spLocks noGrp="1"/>
          </p:cNvSpPr>
          <p:nvPr>
            <p:ph type="pic" sz="quarter" idx="13"/>
          </p:nvPr>
        </p:nvSpPr>
        <p:spPr>
          <a:xfrm>
            <a:off x="7553913" y="549276"/>
            <a:ext cx="3942762" cy="5400676"/>
          </a:xfrm>
        </p:spPr>
        <p:txBody>
          <a:bodyPr/>
          <a:lstStyle/>
          <a:p>
            <a:endParaRPr lang="sv-SE"/>
          </a:p>
        </p:txBody>
      </p:sp>
    </p:spTree>
    <p:extLst>
      <p:ext uri="{BB962C8B-B14F-4D97-AF65-F5344CB8AC3E}">
        <p14:creationId xmlns:p14="http://schemas.microsoft.com/office/powerpoint/2010/main" val="729878544"/>
      </p:ext>
    </p:extLst>
  </p:cSld>
  <p:clrMapOvr>
    <a:masterClrMapping/>
  </p:clrMapOvr>
  <p:transition spd="slow">
    <p:push/>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BLÅ - Punktlista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4877F55-A354-40FC-8E03-C76C1CC09D7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387639831"/>
      </p:ext>
    </p:extLst>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Å - Text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041BE72C-FC11-4730-B9BA-6B8B0206AD68}"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122972289"/>
      </p:ext>
    </p:extLst>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Å - Punktlista 2-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36000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C4DB9A40-51A7-4D96-80C0-8B52CBD092FA}"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2562877651"/>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GRÖN - Rubrik text bild">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1989138"/>
            <a:ext cx="6117367" cy="2622051"/>
          </a:xfrm>
        </p:spPr>
        <p:txBody>
          <a:bodyPr anchor="b">
            <a:normAutofit/>
          </a:bodyPr>
          <a:lstStyle>
            <a:lvl1pPr algn="l">
              <a:defRPr sz="4500"/>
            </a:lvl1pPr>
          </a:lstStyle>
          <a:p>
            <a:r>
              <a:rPr lang="sv-SE" smtClean="0"/>
              <a:t>Klicka här för att ändra format</a:t>
            </a:r>
            <a:endParaRPr lang="sv-SE" dirty="0"/>
          </a:p>
        </p:txBody>
      </p:sp>
      <p:sp>
        <p:nvSpPr>
          <p:cNvPr id="3" name="Underrubrik 2"/>
          <p:cNvSpPr>
            <a:spLocks noGrp="1"/>
          </p:cNvSpPr>
          <p:nvPr>
            <p:ph type="subTitle" idx="1"/>
          </p:nvPr>
        </p:nvSpPr>
        <p:spPr>
          <a:xfrm>
            <a:off x="706755" y="4885509"/>
            <a:ext cx="6117367"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här för att ändra format på underrubrik i bakgrunden</a:t>
            </a:r>
            <a:endParaRPr lang="sv-SE" dirty="0"/>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1CBBCC45-EAD9-438E-A17C-DDB1EDA6D8CF}"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a:prstGeom prst="rect">
            <a:avLst/>
          </a:prstGeo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
        <p:nvSpPr>
          <p:cNvPr id="9" name="Platshållare för bild 8"/>
          <p:cNvSpPr>
            <a:spLocks noGrp="1"/>
          </p:cNvSpPr>
          <p:nvPr>
            <p:ph type="pic" sz="quarter" idx="13"/>
          </p:nvPr>
        </p:nvSpPr>
        <p:spPr>
          <a:xfrm>
            <a:off x="7553913" y="549276"/>
            <a:ext cx="3942762" cy="5400676"/>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2339294170"/>
      </p:ext>
    </p:extLst>
  </p:cSld>
  <p:clrMapOvr>
    <a:masterClrMapping/>
  </p:clrMapOvr>
  <p:transition spd="slow">
    <p:push/>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BLÅ - Text 2-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288000"/>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46DC4D45-CEF1-418D-907B-F71C21454A12}"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162342565"/>
      </p:ext>
    </p:extLst>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Å - Punktlista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5" y="2997200"/>
            <a:ext cx="5400676"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DA6FA5D-0135-42F2-A306-E966EE2D14C8}"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446519" y="2997200"/>
            <a:ext cx="5050155" cy="2952750"/>
          </a:xfrm>
        </p:spPr>
        <p:txBody>
          <a:bodyPr/>
          <a:lstStyle/>
          <a:p>
            <a:endParaRPr lang="sv-SE"/>
          </a:p>
        </p:txBody>
      </p:sp>
    </p:spTree>
    <p:extLst>
      <p:ext uri="{BB962C8B-B14F-4D97-AF65-F5344CB8AC3E}">
        <p14:creationId xmlns:p14="http://schemas.microsoft.com/office/powerpoint/2010/main" val="3624343524"/>
      </p:ext>
    </p:extLst>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Å - 2 bilder och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017770" y="2997200"/>
            <a:ext cx="6490335" cy="295275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6C49B938-3AE4-4CC2-B341-789DD135F14D}"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6"/>
          </p:nvPr>
        </p:nvSpPr>
        <p:spPr>
          <a:xfrm>
            <a:off x="706755" y="4562474"/>
            <a:ext cx="3945255" cy="1387476"/>
          </a:xfrm>
        </p:spPr>
        <p:txBody>
          <a:bodyPr/>
          <a:lstStyle/>
          <a:p>
            <a:endParaRPr lang="sv-SE"/>
          </a:p>
        </p:txBody>
      </p:sp>
      <p:sp>
        <p:nvSpPr>
          <p:cNvPr id="12" name="Platshållare för bild 7"/>
          <p:cNvSpPr>
            <a:spLocks noGrp="1"/>
          </p:cNvSpPr>
          <p:nvPr>
            <p:ph type="pic" sz="quarter" idx="17"/>
          </p:nvPr>
        </p:nvSpPr>
        <p:spPr>
          <a:xfrm>
            <a:off x="706755" y="2997200"/>
            <a:ext cx="3945255" cy="1370965"/>
          </a:xfrm>
        </p:spPr>
        <p:txBody>
          <a:bodyPr/>
          <a:lstStyle/>
          <a:p>
            <a:endParaRPr lang="sv-SE"/>
          </a:p>
        </p:txBody>
      </p:sp>
    </p:spTree>
    <p:extLst>
      <p:ext uri="{BB962C8B-B14F-4D97-AF65-F5344CB8AC3E}">
        <p14:creationId xmlns:p14="http://schemas.microsoft.com/office/powerpoint/2010/main" val="3433894158"/>
      </p:ext>
    </p:extLst>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Å - 2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2CEB935-3C9D-4BD3-AE40-88265D7AD2AE}"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195061" y="2997200"/>
            <a:ext cx="5313042" cy="2952750"/>
          </a:xfrm>
        </p:spPr>
        <p:txBody>
          <a:bodyPr/>
          <a:lstStyle/>
          <a:p>
            <a:endParaRPr lang="sv-SE" dirty="0"/>
          </a:p>
        </p:txBody>
      </p:sp>
      <p:sp>
        <p:nvSpPr>
          <p:cNvPr id="10" name="Platshållare för bild 7"/>
          <p:cNvSpPr>
            <a:spLocks noGrp="1"/>
          </p:cNvSpPr>
          <p:nvPr>
            <p:ph type="pic" sz="quarter" idx="14"/>
          </p:nvPr>
        </p:nvSpPr>
        <p:spPr>
          <a:xfrm>
            <a:off x="695325" y="2997200"/>
            <a:ext cx="5309235" cy="2952750"/>
          </a:xfrm>
        </p:spPr>
        <p:txBody>
          <a:bodyPr/>
          <a:lstStyle/>
          <a:p>
            <a:endParaRPr lang="sv-SE"/>
          </a:p>
        </p:txBody>
      </p:sp>
    </p:spTree>
    <p:extLst>
      <p:ext uri="{BB962C8B-B14F-4D97-AF65-F5344CB8AC3E}">
        <p14:creationId xmlns:p14="http://schemas.microsoft.com/office/powerpoint/2010/main" val="3259272396"/>
      </p:ext>
    </p:extLst>
  </p:cSld>
  <p:clrMapOvr>
    <a:masterClrMapping/>
  </p:clrMapOvr>
  <p:transition spd="slow">
    <p:push/>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LÅ - 3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997200"/>
            <a:ext cx="3476625" cy="2952750"/>
          </a:xfrm>
        </p:spPr>
        <p:txBody>
          <a:bodyPr/>
          <a:lstStyle>
            <a:lvl1pPr>
              <a:defRPr/>
            </a:lvl1pPr>
          </a:lstStyle>
          <a:p>
            <a:endParaRPr lang="sv-SE" dirty="0"/>
          </a:p>
        </p:txBody>
      </p:sp>
      <p:sp>
        <p:nvSpPr>
          <p:cNvPr id="14" name="Platshållare för bild 7"/>
          <p:cNvSpPr>
            <a:spLocks noGrp="1"/>
          </p:cNvSpPr>
          <p:nvPr>
            <p:ph type="pic" sz="quarter" idx="15"/>
          </p:nvPr>
        </p:nvSpPr>
        <p:spPr>
          <a:xfrm>
            <a:off x="4369116" y="2997200"/>
            <a:ext cx="3476625" cy="2952750"/>
          </a:xfrm>
        </p:spPr>
        <p:txBody>
          <a:bodyPr/>
          <a:lstStyle>
            <a:lvl1pPr>
              <a:defRPr/>
            </a:lvl1pPr>
          </a:lstStyle>
          <a:p>
            <a:endParaRPr lang="sv-SE" dirty="0"/>
          </a:p>
        </p:txBody>
      </p:sp>
      <p:sp>
        <p:nvSpPr>
          <p:cNvPr id="15" name="Platshållare för bild 7"/>
          <p:cNvSpPr>
            <a:spLocks noGrp="1"/>
          </p:cNvSpPr>
          <p:nvPr>
            <p:ph type="pic" sz="quarter" idx="16"/>
          </p:nvPr>
        </p:nvSpPr>
        <p:spPr>
          <a:xfrm>
            <a:off x="8020049" y="2997200"/>
            <a:ext cx="3476625" cy="2952750"/>
          </a:xfrm>
        </p:spPr>
        <p:txBody>
          <a:bodyPr/>
          <a:lstStyle>
            <a:lvl1pPr>
              <a:defRPr/>
            </a:lvl1pPr>
          </a:lstStyle>
          <a:p>
            <a:endParaRPr lang="sv-SE" dirty="0"/>
          </a:p>
        </p:txBody>
      </p:sp>
    </p:spTree>
    <p:extLst>
      <p:ext uri="{BB962C8B-B14F-4D97-AF65-F5344CB8AC3E}">
        <p14:creationId xmlns:p14="http://schemas.microsoft.com/office/powerpoint/2010/main" val="3315843386"/>
      </p:ext>
    </p:extLst>
  </p:cSld>
  <p:clrMapOvr>
    <a:masterClrMapping/>
  </p:clrMapOvr>
  <p:transition spd="slow">
    <p:push/>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BLÅ - 4 bilder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CF8486D-A3B9-4509-B1C3-217F8C9A8EF2}"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000886"/>
            <a:ext cx="5293995" cy="1896744"/>
          </a:xfrm>
        </p:spPr>
        <p:txBody>
          <a:bodyPr/>
          <a:lstStyle/>
          <a:p>
            <a:endParaRPr lang="sv-SE" dirty="0"/>
          </a:p>
        </p:txBody>
      </p:sp>
      <p:sp>
        <p:nvSpPr>
          <p:cNvPr id="9" name="Platshållare för bild 7"/>
          <p:cNvSpPr>
            <a:spLocks noGrp="1"/>
          </p:cNvSpPr>
          <p:nvPr>
            <p:ph type="pic" sz="quarter" idx="15"/>
          </p:nvPr>
        </p:nvSpPr>
        <p:spPr>
          <a:xfrm>
            <a:off x="6168389" y="1989138"/>
            <a:ext cx="5328286" cy="1896744"/>
          </a:xfrm>
        </p:spPr>
        <p:txBody>
          <a:bodyPr/>
          <a:lstStyle/>
          <a:p>
            <a:endParaRPr lang="sv-SE"/>
          </a:p>
        </p:txBody>
      </p:sp>
      <p:sp>
        <p:nvSpPr>
          <p:cNvPr id="11" name="Platshållare för bild 7"/>
          <p:cNvSpPr>
            <a:spLocks noGrp="1"/>
          </p:cNvSpPr>
          <p:nvPr>
            <p:ph type="pic" sz="quarter" idx="16"/>
          </p:nvPr>
        </p:nvSpPr>
        <p:spPr>
          <a:xfrm>
            <a:off x="706755" y="4053206"/>
            <a:ext cx="5305425" cy="1896744"/>
          </a:xfrm>
        </p:spPr>
        <p:txBody>
          <a:bodyPr/>
          <a:lstStyle/>
          <a:p>
            <a:endParaRPr lang="sv-SE"/>
          </a:p>
        </p:txBody>
      </p:sp>
      <p:sp>
        <p:nvSpPr>
          <p:cNvPr id="12" name="Platshållare för bild 7"/>
          <p:cNvSpPr>
            <a:spLocks noGrp="1"/>
          </p:cNvSpPr>
          <p:nvPr>
            <p:ph type="pic" sz="quarter" idx="17"/>
          </p:nvPr>
        </p:nvSpPr>
        <p:spPr>
          <a:xfrm>
            <a:off x="6179819" y="4041458"/>
            <a:ext cx="5316856" cy="1896744"/>
          </a:xfrm>
        </p:spPr>
        <p:txBody>
          <a:bodyPr/>
          <a:lstStyle/>
          <a:p>
            <a:endParaRPr lang="sv-SE"/>
          </a:p>
        </p:txBody>
      </p:sp>
    </p:spTree>
    <p:extLst>
      <p:ext uri="{BB962C8B-B14F-4D97-AF65-F5344CB8AC3E}">
        <p14:creationId xmlns:p14="http://schemas.microsoft.com/office/powerpoint/2010/main" val="3813720206"/>
      </p:ext>
    </p:extLst>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LÅ -Stor bild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0E3EA194-4ED2-4776-9E7C-CE407BE95546}"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695325" y="2000886"/>
            <a:ext cx="10801349" cy="3949064"/>
          </a:xfrm>
        </p:spPr>
        <p:txBody>
          <a:bodyPr/>
          <a:lstStyle/>
          <a:p>
            <a:endParaRPr lang="sv-SE" dirty="0"/>
          </a:p>
        </p:txBody>
      </p:sp>
    </p:spTree>
    <p:extLst>
      <p:ext uri="{BB962C8B-B14F-4D97-AF65-F5344CB8AC3E}">
        <p14:creationId xmlns:p14="http://schemas.microsoft.com/office/powerpoint/2010/main" val="3564263187"/>
      </p:ext>
    </p:extLst>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Å - Fil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266A0851-13CF-4A9F-8488-ED004F0A00E9}"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3" name="Platshållare för media 2"/>
          <p:cNvSpPr>
            <a:spLocks noGrp="1"/>
          </p:cNvSpPr>
          <p:nvPr>
            <p:ph type="media" sz="quarter" idx="13"/>
          </p:nvPr>
        </p:nvSpPr>
        <p:spPr>
          <a:xfrm>
            <a:off x="695325" y="1989138"/>
            <a:ext cx="10801350" cy="3960812"/>
          </a:xfrm>
        </p:spPr>
        <p:txBody>
          <a:bodyPr/>
          <a:lstStyle/>
          <a:p>
            <a:endParaRPr lang="sv-SE"/>
          </a:p>
        </p:txBody>
      </p:sp>
    </p:spTree>
    <p:extLst>
      <p:ext uri="{BB962C8B-B14F-4D97-AF65-F5344CB8AC3E}">
        <p14:creationId xmlns:p14="http://schemas.microsoft.com/office/powerpoint/2010/main" val="632852533"/>
      </p:ext>
    </p:extLst>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Å - Bara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866592044"/>
      </p:ext>
    </p:extLst>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CERISE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2997200"/>
            <a:ext cx="10801350" cy="1613989"/>
          </a:xfrm>
        </p:spPr>
        <p:txBody>
          <a:bodyPr anchor="b"/>
          <a:lstStyle>
            <a:lvl1pPr algn="l">
              <a:defRPr sz="5000"/>
            </a:lvl1pPr>
          </a:lstStyle>
          <a:p>
            <a:endParaRPr lang="sv-SE" dirty="0"/>
          </a:p>
        </p:txBody>
      </p:sp>
      <p:sp>
        <p:nvSpPr>
          <p:cNvPr id="3" name="Underrubrik 2"/>
          <p:cNvSpPr>
            <a:spLocks noGrp="1"/>
          </p:cNvSpPr>
          <p:nvPr>
            <p:ph type="subTitle" idx="1"/>
          </p:nvPr>
        </p:nvSpPr>
        <p:spPr>
          <a:xfrm>
            <a:off x="706755" y="4885509"/>
            <a:ext cx="10801350"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E08C02D6-C043-4AC9-8E41-79BFB3AF6477}"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276236600"/>
      </p:ext>
    </p:extLst>
  </p:cSld>
  <p:clrMapOvr>
    <a:masterClrMapping/>
  </p:clrMapOvr>
  <p:transition spd="slow">
    <p:push/>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GRÖN - Punktlista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C4877F55-A354-40FC-8E03-C76C1CC09D77}"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830145408"/>
      </p:ext>
    </p:extLst>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ERISE - Rubrik text bild">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1989138"/>
            <a:ext cx="6117367" cy="2622051"/>
          </a:xfrm>
        </p:spPr>
        <p:txBody>
          <a:bodyPr anchor="b">
            <a:normAutofit/>
          </a:bodyPr>
          <a:lstStyle>
            <a:lvl1pPr algn="l">
              <a:defRPr sz="4500"/>
            </a:lvl1pPr>
          </a:lstStyle>
          <a:p>
            <a:endParaRPr lang="sv-SE" dirty="0"/>
          </a:p>
        </p:txBody>
      </p:sp>
      <p:sp>
        <p:nvSpPr>
          <p:cNvPr id="3" name="Underrubrik 2"/>
          <p:cNvSpPr>
            <a:spLocks noGrp="1"/>
          </p:cNvSpPr>
          <p:nvPr>
            <p:ph type="subTitle" idx="1"/>
          </p:nvPr>
        </p:nvSpPr>
        <p:spPr>
          <a:xfrm>
            <a:off x="706755" y="4885509"/>
            <a:ext cx="6117367"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1CBBCC45-EAD9-438E-A17C-DDB1EDA6D8CF}"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
        <p:nvSpPr>
          <p:cNvPr id="9" name="Platshållare för bild 8"/>
          <p:cNvSpPr>
            <a:spLocks noGrp="1"/>
          </p:cNvSpPr>
          <p:nvPr>
            <p:ph type="pic" sz="quarter" idx="13"/>
          </p:nvPr>
        </p:nvSpPr>
        <p:spPr>
          <a:xfrm>
            <a:off x="7553913" y="549276"/>
            <a:ext cx="3942762" cy="5400676"/>
          </a:xfrm>
        </p:spPr>
        <p:txBody>
          <a:bodyPr/>
          <a:lstStyle/>
          <a:p>
            <a:endParaRPr lang="sv-SE"/>
          </a:p>
        </p:txBody>
      </p:sp>
    </p:spTree>
    <p:extLst>
      <p:ext uri="{BB962C8B-B14F-4D97-AF65-F5344CB8AC3E}">
        <p14:creationId xmlns:p14="http://schemas.microsoft.com/office/powerpoint/2010/main" val="3539768604"/>
      </p:ext>
    </p:extLst>
  </p:cSld>
  <p:clrMapOvr>
    <a:masterClrMapping/>
  </p:clrMapOvr>
  <p:transition spd="slow">
    <p:push/>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CERISE - Punktlista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4877F55-A354-40FC-8E03-C76C1CC09D7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785603404"/>
      </p:ext>
    </p:extLst>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CERISE - Text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041BE72C-FC11-4730-B9BA-6B8B0206AD68}"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4220018365"/>
      </p:ext>
    </p:extLst>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CERISE - Punktlista 2-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36000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C4DB9A40-51A7-4D96-80C0-8B52CBD092FA}"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2954922169"/>
      </p:ext>
    </p:extLst>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CERISE - Text 2-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288000"/>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46DC4D45-CEF1-418D-907B-F71C21454A12}"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2165073617"/>
      </p:ext>
    </p:extLst>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ERISE - Punktlista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5" y="2997200"/>
            <a:ext cx="5400676"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DA6FA5D-0135-42F2-A306-E966EE2D14C8}"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446519" y="2997200"/>
            <a:ext cx="5050155" cy="2952750"/>
          </a:xfrm>
        </p:spPr>
        <p:txBody>
          <a:bodyPr/>
          <a:lstStyle/>
          <a:p>
            <a:endParaRPr lang="sv-SE"/>
          </a:p>
        </p:txBody>
      </p:sp>
    </p:spTree>
    <p:extLst>
      <p:ext uri="{BB962C8B-B14F-4D97-AF65-F5344CB8AC3E}">
        <p14:creationId xmlns:p14="http://schemas.microsoft.com/office/powerpoint/2010/main" val="2400156381"/>
      </p:ext>
    </p:extLst>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ERISE - 2 bilder och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017770" y="2997200"/>
            <a:ext cx="6490335" cy="295275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6C49B938-3AE4-4CC2-B341-789DD135F14D}"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6"/>
          </p:nvPr>
        </p:nvSpPr>
        <p:spPr>
          <a:xfrm>
            <a:off x="706755" y="4562474"/>
            <a:ext cx="3945255" cy="1387476"/>
          </a:xfrm>
        </p:spPr>
        <p:txBody>
          <a:bodyPr/>
          <a:lstStyle/>
          <a:p>
            <a:endParaRPr lang="sv-SE"/>
          </a:p>
        </p:txBody>
      </p:sp>
      <p:sp>
        <p:nvSpPr>
          <p:cNvPr id="12" name="Platshållare för bild 7"/>
          <p:cNvSpPr>
            <a:spLocks noGrp="1"/>
          </p:cNvSpPr>
          <p:nvPr>
            <p:ph type="pic" sz="quarter" idx="17"/>
          </p:nvPr>
        </p:nvSpPr>
        <p:spPr>
          <a:xfrm>
            <a:off x="706755" y="2997200"/>
            <a:ext cx="3945255" cy="1370965"/>
          </a:xfrm>
        </p:spPr>
        <p:txBody>
          <a:bodyPr/>
          <a:lstStyle/>
          <a:p>
            <a:endParaRPr lang="sv-SE"/>
          </a:p>
        </p:txBody>
      </p:sp>
    </p:spTree>
    <p:extLst>
      <p:ext uri="{BB962C8B-B14F-4D97-AF65-F5344CB8AC3E}">
        <p14:creationId xmlns:p14="http://schemas.microsoft.com/office/powerpoint/2010/main" val="2123481950"/>
      </p:ext>
    </p:extLst>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ERISE - 2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2CEB935-3C9D-4BD3-AE40-88265D7AD2AE}"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195061" y="2997200"/>
            <a:ext cx="5313042" cy="2952750"/>
          </a:xfrm>
        </p:spPr>
        <p:txBody>
          <a:bodyPr/>
          <a:lstStyle/>
          <a:p>
            <a:endParaRPr lang="sv-SE" dirty="0"/>
          </a:p>
        </p:txBody>
      </p:sp>
      <p:sp>
        <p:nvSpPr>
          <p:cNvPr id="10" name="Platshållare för bild 7"/>
          <p:cNvSpPr>
            <a:spLocks noGrp="1"/>
          </p:cNvSpPr>
          <p:nvPr>
            <p:ph type="pic" sz="quarter" idx="14"/>
          </p:nvPr>
        </p:nvSpPr>
        <p:spPr>
          <a:xfrm>
            <a:off x="695325" y="2997200"/>
            <a:ext cx="5309235" cy="2952750"/>
          </a:xfrm>
        </p:spPr>
        <p:txBody>
          <a:bodyPr/>
          <a:lstStyle/>
          <a:p>
            <a:endParaRPr lang="sv-SE"/>
          </a:p>
        </p:txBody>
      </p:sp>
    </p:spTree>
    <p:extLst>
      <p:ext uri="{BB962C8B-B14F-4D97-AF65-F5344CB8AC3E}">
        <p14:creationId xmlns:p14="http://schemas.microsoft.com/office/powerpoint/2010/main" val="3125958695"/>
      </p:ext>
    </p:extLst>
  </p:cSld>
  <p:clrMapOvr>
    <a:masterClrMapping/>
  </p:clrMapOvr>
  <p:transition spd="slow">
    <p:push/>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ERISE - 3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997200"/>
            <a:ext cx="3476625" cy="2952750"/>
          </a:xfrm>
        </p:spPr>
        <p:txBody>
          <a:bodyPr/>
          <a:lstStyle>
            <a:lvl1pPr>
              <a:defRPr/>
            </a:lvl1pPr>
          </a:lstStyle>
          <a:p>
            <a:endParaRPr lang="sv-SE" dirty="0"/>
          </a:p>
        </p:txBody>
      </p:sp>
      <p:sp>
        <p:nvSpPr>
          <p:cNvPr id="14" name="Platshållare för bild 7"/>
          <p:cNvSpPr>
            <a:spLocks noGrp="1"/>
          </p:cNvSpPr>
          <p:nvPr>
            <p:ph type="pic" sz="quarter" idx="15"/>
          </p:nvPr>
        </p:nvSpPr>
        <p:spPr>
          <a:xfrm>
            <a:off x="4369116" y="2997200"/>
            <a:ext cx="3476625" cy="2952750"/>
          </a:xfrm>
        </p:spPr>
        <p:txBody>
          <a:bodyPr/>
          <a:lstStyle>
            <a:lvl1pPr>
              <a:defRPr/>
            </a:lvl1pPr>
          </a:lstStyle>
          <a:p>
            <a:endParaRPr lang="sv-SE" dirty="0"/>
          </a:p>
        </p:txBody>
      </p:sp>
      <p:sp>
        <p:nvSpPr>
          <p:cNvPr id="15" name="Platshållare för bild 7"/>
          <p:cNvSpPr>
            <a:spLocks noGrp="1"/>
          </p:cNvSpPr>
          <p:nvPr>
            <p:ph type="pic" sz="quarter" idx="16"/>
          </p:nvPr>
        </p:nvSpPr>
        <p:spPr>
          <a:xfrm>
            <a:off x="8020049" y="2997200"/>
            <a:ext cx="3476625" cy="2952750"/>
          </a:xfrm>
        </p:spPr>
        <p:txBody>
          <a:bodyPr/>
          <a:lstStyle>
            <a:lvl1pPr>
              <a:defRPr/>
            </a:lvl1pPr>
          </a:lstStyle>
          <a:p>
            <a:endParaRPr lang="sv-SE" dirty="0"/>
          </a:p>
        </p:txBody>
      </p:sp>
    </p:spTree>
    <p:extLst>
      <p:ext uri="{BB962C8B-B14F-4D97-AF65-F5344CB8AC3E}">
        <p14:creationId xmlns:p14="http://schemas.microsoft.com/office/powerpoint/2010/main" val="2089619740"/>
      </p:ext>
    </p:extLst>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ERISE - 4 bilder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CF8486D-A3B9-4509-B1C3-217F8C9A8EF2}"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000886"/>
            <a:ext cx="5293995" cy="1896744"/>
          </a:xfrm>
        </p:spPr>
        <p:txBody>
          <a:bodyPr/>
          <a:lstStyle/>
          <a:p>
            <a:endParaRPr lang="sv-SE" dirty="0"/>
          </a:p>
        </p:txBody>
      </p:sp>
      <p:sp>
        <p:nvSpPr>
          <p:cNvPr id="9" name="Platshållare för bild 7"/>
          <p:cNvSpPr>
            <a:spLocks noGrp="1"/>
          </p:cNvSpPr>
          <p:nvPr>
            <p:ph type="pic" sz="quarter" idx="15"/>
          </p:nvPr>
        </p:nvSpPr>
        <p:spPr>
          <a:xfrm>
            <a:off x="6168389" y="1989138"/>
            <a:ext cx="5328286" cy="1896744"/>
          </a:xfrm>
        </p:spPr>
        <p:txBody>
          <a:bodyPr/>
          <a:lstStyle/>
          <a:p>
            <a:endParaRPr lang="sv-SE"/>
          </a:p>
        </p:txBody>
      </p:sp>
      <p:sp>
        <p:nvSpPr>
          <p:cNvPr id="11" name="Platshållare för bild 7"/>
          <p:cNvSpPr>
            <a:spLocks noGrp="1"/>
          </p:cNvSpPr>
          <p:nvPr>
            <p:ph type="pic" sz="quarter" idx="16"/>
          </p:nvPr>
        </p:nvSpPr>
        <p:spPr>
          <a:xfrm>
            <a:off x="706755" y="4053206"/>
            <a:ext cx="5305425" cy="1896744"/>
          </a:xfrm>
        </p:spPr>
        <p:txBody>
          <a:bodyPr/>
          <a:lstStyle/>
          <a:p>
            <a:endParaRPr lang="sv-SE"/>
          </a:p>
        </p:txBody>
      </p:sp>
      <p:sp>
        <p:nvSpPr>
          <p:cNvPr id="12" name="Platshållare för bild 7"/>
          <p:cNvSpPr>
            <a:spLocks noGrp="1"/>
          </p:cNvSpPr>
          <p:nvPr>
            <p:ph type="pic" sz="quarter" idx="17"/>
          </p:nvPr>
        </p:nvSpPr>
        <p:spPr>
          <a:xfrm>
            <a:off x="6179819" y="4041458"/>
            <a:ext cx="5316856" cy="1896744"/>
          </a:xfrm>
        </p:spPr>
        <p:txBody>
          <a:bodyPr/>
          <a:lstStyle/>
          <a:p>
            <a:endParaRPr lang="sv-SE"/>
          </a:p>
        </p:txBody>
      </p:sp>
    </p:spTree>
    <p:extLst>
      <p:ext uri="{BB962C8B-B14F-4D97-AF65-F5344CB8AC3E}">
        <p14:creationId xmlns:p14="http://schemas.microsoft.com/office/powerpoint/2010/main" val="1545668251"/>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GRÖN - Text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041BE72C-FC11-4730-B9BA-6B8B0206AD68}"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2789951729"/>
      </p:ext>
    </p:extLst>
  </p:cSld>
  <p:clrMapOvr>
    <a:masterClrMapping/>
  </p:clrMapOvr>
  <p:transition spd="slow">
    <p:push/>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ERISE -Stor bild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0E3EA194-4ED2-4776-9E7C-CE407BE95546}"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695325" y="2000886"/>
            <a:ext cx="10801349" cy="3949064"/>
          </a:xfrm>
        </p:spPr>
        <p:txBody>
          <a:bodyPr/>
          <a:lstStyle/>
          <a:p>
            <a:endParaRPr lang="sv-SE" dirty="0"/>
          </a:p>
        </p:txBody>
      </p:sp>
    </p:spTree>
    <p:extLst>
      <p:ext uri="{BB962C8B-B14F-4D97-AF65-F5344CB8AC3E}">
        <p14:creationId xmlns:p14="http://schemas.microsoft.com/office/powerpoint/2010/main" val="2073014425"/>
      </p:ext>
    </p:extLst>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ERISE - Fil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266A0851-13CF-4A9F-8488-ED004F0A00E9}"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3" name="Platshållare för media 2"/>
          <p:cNvSpPr>
            <a:spLocks noGrp="1"/>
          </p:cNvSpPr>
          <p:nvPr>
            <p:ph type="media" sz="quarter" idx="13"/>
          </p:nvPr>
        </p:nvSpPr>
        <p:spPr>
          <a:xfrm>
            <a:off x="695325" y="1989138"/>
            <a:ext cx="10801350" cy="3960812"/>
          </a:xfrm>
        </p:spPr>
        <p:txBody>
          <a:bodyPr/>
          <a:lstStyle/>
          <a:p>
            <a:endParaRPr lang="sv-SE"/>
          </a:p>
        </p:txBody>
      </p:sp>
    </p:spTree>
    <p:extLst>
      <p:ext uri="{BB962C8B-B14F-4D97-AF65-F5344CB8AC3E}">
        <p14:creationId xmlns:p14="http://schemas.microsoft.com/office/powerpoint/2010/main" val="2735380804"/>
      </p:ext>
    </p:extLst>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ERISE - Bara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856742692"/>
      </p:ext>
    </p:extLst>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ORANGE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2997200"/>
            <a:ext cx="10801350" cy="1613989"/>
          </a:xfrm>
        </p:spPr>
        <p:txBody>
          <a:bodyPr anchor="b"/>
          <a:lstStyle>
            <a:lvl1pPr algn="l">
              <a:defRPr sz="5000"/>
            </a:lvl1pPr>
          </a:lstStyle>
          <a:p>
            <a:endParaRPr lang="sv-SE" dirty="0"/>
          </a:p>
        </p:txBody>
      </p:sp>
      <p:sp>
        <p:nvSpPr>
          <p:cNvPr id="3" name="Underrubrik 2"/>
          <p:cNvSpPr>
            <a:spLocks noGrp="1"/>
          </p:cNvSpPr>
          <p:nvPr>
            <p:ph type="subTitle" idx="1"/>
          </p:nvPr>
        </p:nvSpPr>
        <p:spPr>
          <a:xfrm>
            <a:off x="706755" y="4885509"/>
            <a:ext cx="10801350"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E08C02D6-C043-4AC9-8E41-79BFB3AF6477}"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27924854"/>
      </p:ext>
    </p:extLst>
  </p:cSld>
  <p:clrMapOvr>
    <a:masterClrMapping/>
  </p:clrMapOvr>
  <p:transition spd="slow">
    <p:push/>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ORANGE - Rubrik text bild">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1989138"/>
            <a:ext cx="6117367" cy="2622051"/>
          </a:xfrm>
        </p:spPr>
        <p:txBody>
          <a:bodyPr anchor="b">
            <a:normAutofit/>
          </a:bodyPr>
          <a:lstStyle>
            <a:lvl1pPr algn="l">
              <a:defRPr sz="4500"/>
            </a:lvl1pPr>
          </a:lstStyle>
          <a:p>
            <a:endParaRPr lang="sv-SE" dirty="0"/>
          </a:p>
        </p:txBody>
      </p:sp>
      <p:sp>
        <p:nvSpPr>
          <p:cNvPr id="3" name="Underrubrik 2"/>
          <p:cNvSpPr>
            <a:spLocks noGrp="1"/>
          </p:cNvSpPr>
          <p:nvPr>
            <p:ph type="subTitle" idx="1"/>
          </p:nvPr>
        </p:nvSpPr>
        <p:spPr>
          <a:xfrm>
            <a:off x="706755" y="4885509"/>
            <a:ext cx="6117367"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1CBBCC45-EAD9-438E-A17C-DDB1EDA6D8CF}"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
        <p:nvSpPr>
          <p:cNvPr id="9" name="Platshållare för bild 8"/>
          <p:cNvSpPr>
            <a:spLocks noGrp="1"/>
          </p:cNvSpPr>
          <p:nvPr>
            <p:ph type="pic" sz="quarter" idx="13"/>
          </p:nvPr>
        </p:nvSpPr>
        <p:spPr>
          <a:xfrm>
            <a:off x="7553913" y="549276"/>
            <a:ext cx="3942762" cy="5400676"/>
          </a:xfrm>
        </p:spPr>
        <p:txBody>
          <a:bodyPr/>
          <a:lstStyle/>
          <a:p>
            <a:endParaRPr lang="sv-SE"/>
          </a:p>
        </p:txBody>
      </p:sp>
    </p:spTree>
    <p:extLst>
      <p:ext uri="{BB962C8B-B14F-4D97-AF65-F5344CB8AC3E}">
        <p14:creationId xmlns:p14="http://schemas.microsoft.com/office/powerpoint/2010/main" val="187785148"/>
      </p:ext>
    </p:extLst>
  </p:cSld>
  <p:clrMapOvr>
    <a:masterClrMapping/>
  </p:clrMapOvr>
  <p:transition spd="slow">
    <p:push/>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ORANGE - Punktlista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4877F55-A354-40FC-8E03-C76C1CC09D7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3636573725"/>
      </p:ext>
    </p:extLst>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ORANGE - Text 1-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041BE72C-FC11-4730-B9BA-6B8B0206AD68}"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898131835"/>
      </p:ext>
    </p:extLst>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ORANGE - Punktlista 2-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360000"/>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C4DB9A40-51A7-4D96-80C0-8B52CBD092FA}"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2792559821"/>
      </p:ext>
    </p:extLst>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ORANGE - Text 2-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288000"/>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46DC4D45-CEF1-418D-907B-F71C21454A12}"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226097597"/>
      </p:ext>
    </p:extLst>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ORANGE - Punktlista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5" y="2997200"/>
            <a:ext cx="5400676"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DA6FA5D-0135-42F2-A306-E966EE2D14C8}"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446519" y="2997200"/>
            <a:ext cx="5050155" cy="2952750"/>
          </a:xfrm>
        </p:spPr>
        <p:txBody>
          <a:bodyPr/>
          <a:lstStyle/>
          <a:p>
            <a:endParaRPr lang="sv-SE"/>
          </a:p>
        </p:txBody>
      </p:sp>
    </p:spTree>
    <p:extLst>
      <p:ext uri="{BB962C8B-B14F-4D97-AF65-F5344CB8AC3E}">
        <p14:creationId xmlns:p14="http://schemas.microsoft.com/office/powerpoint/2010/main" val="590657597"/>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RÖN - Punktlista 2-spal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36000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C4DB9A40-51A7-4D96-80C0-8B52CBD092FA}"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865938083"/>
      </p:ext>
    </p:extLst>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ORANGE - 2 bilder och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017770" y="2997200"/>
            <a:ext cx="6490335" cy="2952750"/>
          </a:xfrm>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10"/>
          </p:nvPr>
        </p:nvSpPr>
        <p:spPr/>
        <p:txBody>
          <a:bodyPr/>
          <a:lstStyle/>
          <a:p>
            <a:fld id="{6C49B938-3AE4-4CC2-B341-789DD135F14D}"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6"/>
          </p:nvPr>
        </p:nvSpPr>
        <p:spPr>
          <a:xfrm>
            <a:off x="706755" y="4562474"/>
            <a:ext cx="3945255" cy="1387476"/>
          </a:xfrm>
        </p:spPr>
        <p:txBody>
          <a:bodyPr/>
          <a:lstStyle/>
          <a:p>
            <a:endParaRPr lang="sv-SE"/>
          </a:p>
        </p:txBody>
      </p:sp>
      <p:sp>
        <p:nvSpPr>
          <p:cNvPr id="12" name="Platshållare för bild 7"/>
          <p:cNvSpPr>
            <a:spLocks noGrp="1"/>
          </p:cNvSpPr>
          <p:nvPr>
            <p:ph type="pic" sz="quarter" idx="17"/>
          </p:nvPr>
        </p:nvSpPr>
        <p:spPr>
          <a:xfrm>
            <a:off x="706755" y="2997200"/>
            <a:ext cx="3945255" cy="1370965"/>
          </a:xfrm>
        </p:spPr>
        <p:txBody>
          <a:bodyPr/>
          <a:lstStyle/>
          <a:p>
            <a:endParaRPr lang="sv-SE"/>
          </a:p>
        </p:txBody>
      </p:sp>
    </p:spTree>
    <p:extLst>
      <p:ext uri="{BB962C8B-B14F-4D97-AF65-F5344CB8AC3E}">
        <p14:creationId xmlns:p14="http://schemas.microsoft.com/office/powerpoint/2010/main" val="107383417"/>
      </p:ext>
    </p:extLst>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ORANGE - 2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2CEB935-3C9D-4BD3-AE40-88265D7AD2AE}"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195061" y="2997200"/>
            <a:ext cx="5313042" cy="2952750"/>
          </a:xfrm>
        </p:spPr>
        <p:txBody>
          <a:bodyPr/>
          <a:lstStyle/>
          <a:p>
            <a:endParaRPr lang="sv-SE" dirty="0"/>
          </a:p>
        </p:txBody>
      </p:sp>
      <p:sp>
        <p:nvSpPr>
          <p:cNvPr id="10" name="Platshållare för bild 7"/>
          <p:cNvSpPr>
            <a:spLocks noGrp="1"/>
          </p:cNvSpPr>
          <p:nvPr>
            <p:ph type="pic" sz="quarter" idx="14"/>
          </p:nvPr>
        </p:nvSpPr>
        <p:spPr>
          <a:xfrm>
            <a:off x="695325" y="2997200"/>
            <a:ext cx="5309235" cy="2952750"/>
          </a:xfrm>
        </p:spPr>
        <p:txBody>
          <a:bodyPr/>
          <a:lstStyle/>
          <a:p>
            <a:endParaRPr lang="sv-SE"/>
          </a:p>
        </p:txBody>
      </p:sp>
    </p:spTree>
    <p:extLst>
      <p:ext uri="{BB962C8B-B14F-4D97-AF65-F5344CB8AC3E}">
        <p14:creationId xmlns:p14="http://schemas.microsoft.com/office/powerpoint/2010/main" val="1478617978"/>
      </p:ext>
    </p:extLst>
  </p:cSld>
  <p:clrMapOvr>
    <a:masterClrMapping/>
  </p:clrMapOvr>
  <p:transition spd="slow">
    <p:push/>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ORANGE - 3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997200"/>
            <a:ext cx="3476625" cy="2952750"/>
          </a:xfrm>
        </p:spPr>
        <p:txBody>
          <a:bodyPr/>
          <a:lstStyle>
            <a:lvl1pPr>
              <a:defRPr/>
            </a:lvl1pPr>
          </a:lstStyle>
          <a:p>
            <a:endParaRPr lang="sv-SE" dirty="0"/>
          </a:p>
        </p:txBody>
      </p:sp>
      <p:sp>
        <p:nvSpPr>
          <p:cNvPr id="14" name="Platshållare för bild 7"/>
          <p:cNvSpPr>
            <a:spLocks noGrp="1"/>
          </p:cNvSpPr>
          <p:nvPr>
            <p:ph type="pic" sz="quarter" idx="15"/>
          </p:nvPr>
        </p:nvSpPr>
        <p:spPr>
          <a:xfrm>
            <a:off x="4369116" y="2997200"/>
            <a:ext cx="3476625" cy="2952750"/>
          </a:xfrm>
        </p:spPr>
        <p:txBody>
          <a:bodyPr/>
          <a:lstStyle>
            <a:lvl1pPr>
              <a:defRPr/>
            </a:lvl1pPr>
          </a:lstStyle>
          <a:p>
            <a:endParaRPr lang="sv-SE" dirty="0"/>
          </a:p>
        </p:txBody>
      </p:sp>
      <p:sp>
        <p:nvSpPr>
          <p:cNvPr id="15" name="Platshållare för bild 7"/>
          <p:cNvSpPr>
            <a:spLocks noGrp="1"/>
          </p:cNvSpPr>
          <p:nvPr>
            <p:ph type="pic" sz="quarter" idx="16"/>
          </p:nvPr>
        </p:nvSpPr>
        <p:spPr>
          <a:xfrm>
            <a:off x="8020049" y="2997200"/>
            <a:ext cx="3476625" cy="2952750"/>
          </a:xfrm>
        </p:spPr>
        <p:txBody>
          <a:bodyPr/>
          <a:lstStyle>
            <a:lvl1pPr>
              <a:defRPr/>
            </a:lvl1pPr>
          </a:lstStyle>
          <a:p>
            <a:endParaRPr lang="sv-SE" dirty="0"/>
          </a:p>
        </p:txBody>
      </p:sp>
    </p:spTree>
    <p:extLst>
      <p:ext uri="{BB962C8B-B14F-4D97-AF65-F5344CB8AC3E}">
        <p14:creationId xmlns:p14="http://schemas.microsoft.com/office/powerpoint/2010/main" val="1437922894"/>
      </p:ext>
    </p:extLst>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ORANGE - 4 bilder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6CF8486D-A3B9-4509-B1C3-217F8C9A8EF2}"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706755" y="2000886"/>
            <a:ext cx="5293995" cy="1896744"/>
          </a:xfrm>
        </p:spPr>
        <p:txBody>
          <a:bodyPr/>
          <a:lstStyle/>
          <a:p>
            <a:endParaRPr lang="sv-SE" dirty="0"/>
          </a:p>
        </p:txBody>
      </p:sp>
      <p:sp>
        <p:nvSpPr>
          <p:cNvPr id="9" name="Platshållare för bild 7"/>
          <p:cNvSpPr>
            <a:spLocks noGrp="1"/>
          </p:cNvSpPr>
          <p:nvPr>
            <p:ph type="pic" sz="quarter" idx="15"/>
          </p:nvPr>
        </p:nvSpPr>
        <p:spPr>
          <a:xfrm>
            <a:off x="6168389" y="1989138"/>
            <a:ext cx="5328286" cy="1896744"/>
          </a:xfrm>
        </p:spPr>
        <p:txBody>
          <a:bodyPr/>
          <a:lstStyle/>
          <a:p>
            <a:endParaRPr lang="sv-SE"/>
          </a:p>
        </p:txBody>
      </p:sp>
      <p:sp>
        <p:nvSpPr>
          <p:cNvPr id="11" name="Platshållare för bild 7"/>
          <p:cNvSpPr>
            <a:spLocks noGrp="1"/>
          </p:cNvSpPr>
          <p:nvPr>
            <p:ph type="pic" sz="quarter" idx="16"/>
          </p:nvPr>
        </p:nvSpPr>
        <p:spPr>
          <a:xfrm>
            <a:off x="706755" y="4053206"/>
            <a:ext cx="5305425" cy="1896744"/>
          </a:xfrm>
        </p:spPr>
        <p:txBody>
          <a:bodyPr/>
          <a:lstStyle/>
          <a:p>
            <a:endParaRPr lang="sv-SE"/>
          </a:p>
        </p:txBody>
      </p:sp>
      <p:sp>
        <p:nvSpPr>
          <p:cNvPr id="12" name="Platshållare för bild 7"/>
          <p:cNvSpPr>
            <a:spLocks noGrp="1"/>
          </p:cNvSpPr>
          <p:nvPr>
            <p:ph type="pic" sz="quarter" idx="17"/>
          </p:nvPr>
        </p:nvSpPr>
        <p:spPr>
          <a:xfrm>
            <a:off x="6179819" y="4041458"/>
            <a:ext cx="5316856" cy="1896744"/>
          </a:xfrm>
        </p:spPr>
        <p:txBody>
          <a:bodyPr/>
          <a:lstStyle/>
          <a:p>
            <a:endParaRPr lang="sv-SE"/>
          </a:p>
        </p:txBody>
      </p:sp>
    </p:spTree>
    <p:extLst>
      <p:ext uri="{BB962C8B-B14F-4D97-AF65-F5344CB8AC3E}">
        <p14:creationId xmlns:p14="http://schemas.microsoft.com/office/powerpoint/2010/main" val="3023289419"/>
      </p:ext>
    </p:extLst>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ORANGE -Stor bild ingen rubrik">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0E3EA194-4ED2-4776-9E7C-CE407BE95546}"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4"/>
          </p:nvPr>
        </p:nvSpPr>
        <p:spPr>
          <a:xfrm>
            <a:off x="695325" y="2000886"/>
            <a:ext cx="10801349" cy="3949064"/>
          </a:xfrm>
        </p:spPr>
        <p:txBody>
          <a:bodyPr/>
          <a:lstStyle/>
          <a:p>
            <a:endParaRPr lang="sv-SE" dirty="0"/>
          </a:p>
        </p:txBody>
      </p:sp>
    </p:spTree>
    <p:extLst>
      <p:ext uri="{BB962C8B-B14F-4D97-AF65-F5344CB8AC3E}">
        <p14:creationId xmlns:p14="http://schemas.microsoft.com/office/powerpoint/2010/main" val="107568466"/>
      </p:ext>
    </p:extLst>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ORANGE - Film">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p:txBody>
          <a:bodyPr/>
          <a:lstStyle/>
          <a:p>
            <a:fld id="{266A0851-13CF-4A9F-8488-ED004F0A00E9}"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3" name="Platshållare för media 2"/>
          <p:cNvSpPr>
            <a:spLocks noGrp="1"/>
          </p:cNvSpPr>
          <p:nvPr>
            <p:ph type="media" sz="quarter" idx="13"/>
          </p:nvPr>
        </p:nvSpPr>
        <p:spPr>
          <a:xfrm>
            <a:off x="695325" y="1989138"/>
            <a:ext cx="10801350" cy="3960812"/>
          </a:xfrm>
        </p:spPr>
        <p:txBody>
          <a:bodyPr/>
          <a:lstStyle/>
          <a:p>
            <a:endParaRPr lang="sv-SE"/>
          </a:p>
        </p:txBody>
      </p:sp>
    </p:spTree>
    <p:extLst>
      <p:ext uri="{BB962C8B-B14F-4D97-AF65-F5344CB8AC3E}">
        <p14:creationId xmlns:p14="http://schemas.microsoft.com/office/powerpoint/2010/main" val="1075626750"/>
      </p:ext>
    </p:extLst>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ORANGE - Bara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p:txBody>
          <a:bodyPr/>
          <a:lstStyle/>
          <a:p>
            <a:fld id="{7059049A-05E7-4FDF-B4BE-1F9F7A3E0EB7}" type="datetime1">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2232014040"/>
      </p:ext>
    </p:extLst>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Helsidesbild">
    <p:spTree>
      <p:nvGrpSpPr>
        <p:cNvPr id="1" name=""/>
        <p:cNvGrpSpPr/>
        <p:nvPr/>
      </p:nvGrpSpPr>
      <p:grpSpPr>
        <a:xfrm>
          <a:off x="0" y="0"/>
          <a:ext cx="0" cy="0"/>
          <a:chOff x="0" y="0"/>
          <a:chExt cx="0" cy="0"/>
        </a:xfrm>
      </p:grpSpPr>
      <p:sp>
        <p:nvSpPr>
          <p:cNvPr id="10" name="Platshållare för bild 7"/>
          <p:cNvSpPr>
            <a:spLocks noGrp="1"/>
          </p:cNvSpPr>
          <p:nvPr>
            <p:ph type="pic" sz="quarter" idx="14"/>
          </p:nvPr>
        </p:nvSpPr>
        <p:spPr>
          <a:xfrm>
            <a:off x="0" y="0"/>
            <a:ext cx="12192000" cy="6858000"/>
          </a:xfrm>
        </p:spPr>
        <p:txBody>
          <a:bodyPr/>
          <a:lstStyle/>
          <a:p>
            <a:endParaRPr lang="sv-SE" dirty="0"/>
          </a:p>
        </p:txBody>
      </p:sp>
      <p:sp>
        <p:nvSpPr>
          <p:cNvPr id="4" name="Platshållare för datum 3"/>
          <p:cNvSpPr>
            <a:spLocks noGrp="1"/>
          </p:cNvSpPr>
          <p:nvPr>
            <p:ph type="dt" sz="half" idx="10"/>
          </p:nvPr>
        </p:nvSpPr>
        <p:spPr/>
        <p:txBody>
          <a:bodyPr/>
          <a:lstStyle/>
          <a:p>
            <a:fld id="{0E3EA194-4ED2-4776-9E7C-CE407BE95546}" type="datetime1">
              <a:rPr lang="sv-SE" smtClean="0"/>
              <a:t>2018-09-07</a:t>
            </a:fld>
            <a:endParaRPr lang="sv-SE"/>
          </a:p>
        </p:txBody>
      </p:sp>
    </p:spTree>
    <p:extLst>
      <p:ext uri="{BB962C8B-B14F-4D97-AF65-F5344CB8AC3E}">
        <p14:creationId xmlns:p14="http://schemas.microsoft.com/office/powerpoint/2010/main" val="1594164741"/>
      </p:ext>
    </p:extLst>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ORANGE - Film">
    <p:spTree>
      <p:nvGrpSpPr>
        <p:cNvPr id="1" name=""/>
        <p:cNvGrpSpPr/>
        <p:nvPr/>
      </p:nvGrpSpPr>
      <p:grpSpPr>
        <a:xfrm>
          <a:off x="0" y="0"/>
          <a:ext cx="0" cy="0"/>
          <a:chOff x="0" y="0"/>
          <a:chExt cx="0" cy="0"/>
        </a:xfrm>
      </p:grpSpPr>
      <p:sp>
        <p:nvSpPr>
          <p:cNvPr id="3" name="Platshållare för media 2"/>
          <p:cNvSpPr>
            <a:spLocks noGrp="1"/>
          </p:cNvSpPr>
          <p:nvPr>
            <p:ph type="media" sz="quarter" idx="13"/>
          </p:nvPr>
        </p:nvSpPr>
        <p:spPr>
          <a:xfrm>
            <a:off x="0" y="0"/>
            <a:ext cx="12192000" cy="6858000"/>
          </a:xfrm>
        </p:spPr>
        <p:txBody>
          <a:bodyPr/>
          <a:lstStyle/>
          <a:p>
            <a:endParaRPr lang="sv-SE"/>
          </a:p>
        </p:txBody>
      </p:sp>
      <p:sp>
        <p:nvSpPr>
          <p:cNvPr id="4" name="Platshållare för datum 3"/>
          <p:cNvSpPr>
            <a:spLocks noGrp="1"/>
          </p:cNvSpPr>
          <p:nvPr>
            <p:ph type="dt" sz="half" idx="10"/>
          </p:nvPr>
        </p:nvSpPr>
        <p:spPr/>
        <p:txBody>
          <a:bodyPr/>
          <a:lstStyle/>
          <a:p>
            <a:fld id="{266A0851-13CF-4A9F-8488-ED004F0A00E9}" type="datetime1">
              <a:rPr lang="sv-SE" smtClean="0"/>
              <a:t>2018-09-07</a:t>
            </a:fld>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032143505"/>
      </p:ext>
    </p:extLst>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ORANGE - Rubrik text">
    <p:spTree>
      <p:nvGrpSpPr>
        <p:cNvPr id="1" name=""/>
        <p:cNvGrpSpPr/>
        <p:nvPr/>
      </p:nvGrpSpPr>
      <p:grpSpPr>
        <a:xfrm>
          <a:off x="0" y="0"/>
          <a:ext cx="0" cy="0"/>
          <a:chOff x="0" y="0"/>
          <a:chExt cx="0" cy="0"/>
        </a:xfrm>
      </p:grpSpPr>
      <p:sp>
        <p:nvSpPr>
          <p:cNvPr id="2" name="Rubrik 1"/>
          <p:cNvSpPr>
            <a:spLocks noGrp="1"/>
          </p:cNvSpPr>
          <p:nvPr>
            <p:ph type="ctrTitle"/>
          </p:nvPr>
        </p:nvSpPr>
        <p:spPr>
          <a:xfrm>
            <a:off x="706755" y="2997200"/>
            <a:ext cx="10801350" cy="1613989"/>
          </a:xfrm>
        </p:spPr>
        <p:txBody>
          <a:bodyPr anchor="b"/>
          <a:lstStyle>
            <a:lvl1pPr algn="l">
              <a:defRPr sz="5000"/>
            </a:lvl1pPr>
          </a:lstStyle>
          <a:p>
            <a:endParaRPr lang="sv-SE" dirty="0"/>
          </a:p>
        </p:txBody>
      </p:sp>
      <p:sp>
        <p:nvSpPr>
          <p:cNvPr id="3" name="Underrubrik 2"/>
          <p:cNvSpPr>
            <a:spLocks noGrp="1"/>
          </p:cNvSpPr>
          <p:nvPr>
            <p:ph type="subTitle" idx="1"/>
          </p:nvPr>
        </p:nvSpPr>
        <p:spPr>
          <a:xfrm>
            <a:off x="706755" y="4885509"/>
            <a:ext cx="10801350" cy="1064442"/>
          </a:xfrm>
        </p:spPr>
        <p:txBody>
          <a:bodyPr/>
          <a:lstStyle>
            <a:lvl1pPr marL="0" indent="0" algn="l">
              <a:buNone/>
              <a:defRPr sz="24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dirty="0" smtClean="0"/>
              <a:t>Klicka här för att ändra format på underrubrik i bakgrunden</a:t>
            </a:r>
            <a:endParaRPr lang="sv-SE" dirty="0"/>
          </a:p>
        </p:txBody>
      </p:sp>
      <p:sp>
        <p:nvSpPr>
          <p:cNvPr id="4" name="Platshållare för datum 3"/>
          <p:cNvSpPr>
            <a:spLocks noGrp="1"/>
          </p:cNvSpPr>
          <p:nvPr>
            <p:ph type="dt" sz="half" idx="10"/>
          </p:nvPr>
        </p:nvSpPr>
        <p:spPr/>
        <p:txBody>
          <a:bodyPr/>
          <a:lstStyle/>
          <a:p>
            <a:fld id="{E08C02D6-C043-4AC9-8E41-79BFB3AF6477}" type="datetime1">
              <a:rPr lang="sv-SE" smtClean="0"/>
              <a:t>2018-09-07</a:t>
            </a:fld>
            <a:endParaRPr lang="sv-SE"/>
          </a:p>
        </p:txBody>
      </p:sp>
      <p:sp>
        <p:nvSpPr>
          <p:cNvPr id="5" name="Platshållare för sidfot 4"/>
          <p:cNvSpPr>
            <a:spLocks noGrp="1"/>
          </p:cNvSpPr>
          <p:nvPr>
            <p:ph type="ftr" sz="quarter" idx="11"/>
          </p:nvPr>
        </p:nvSpPr>
        <p:spPr>
          <a:xfrm>
            <a:off x="7488011" y="-658646"/>
            <a:ext cx="4703989" cy="365125"/>
          </a:xfrm>
        </p:spPr>
        <p:txBody>
          <a:bodyPr/>
          <a:lstStyle/>
          <a:p>
            <a:endParaRPr lang="sv-SE" dirty="0"/>
          </a:p>
        </p:txBody>
      </p:sp>
      <p:sp>
        <p:nvSpPr>
          <p:cNvPr id="6" name="Platshållare för bildnummer 5"/>
          <p:cNvSpPr>
            <a:spLocks noGrp="1"/>
          </p:cNvSpPr>
          <p:nvPr>
            <p:ph type="sldNum" sz="quarter" idx="12"/>
          </p:nvPr>
        </p:nvSpPr>
        <p:spPr>
          <a:xfrm>
            <a:off x="8753475" y="7187650"/>
            <a:ext cx="2743200" cy="365125"/>
          </a:xfrm>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27924854"/>
      </p:ext>
    </p:extLst>
  </p:cSld>
  <p:clrMapOvr>
    <a:masterClrMapping/>
  </p:clrMapOvr>
  <p:transition spd="slow">
    <p:push/>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GRÖN - Text 2-spalt ">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4" y="2997200"/>
            <a:ext cx="10801351" cy="2952750"/>
          </a:xfrm>
        </p:spPr>
        <p:txBody>
          <a:bodyPr numCol="2" spcCol="288000"/>
          <a:lstStyle>
            <a:lvl1pPr marL="0" indent="0">
              <a:buFontTx/>
              <a:buNone/>
              <a:defRPr/>
            </a:lvl1pPr>
            <a:lvl2pPr marL="274637" indent="0">
              <a:buFontTx/>
              <a:buNone/>
              <a:defRPr/>
            </a:lvl2pPr>
            <a:lvl3pPr marL="627062" indent="0">
              <a:buFontTx/>
              <a:buNone/>
              <a:defRPr/>
            </a:lvl3pPr>
            <a:lvl4pPr marL="1071562" indent="0">
              <a:buFontTx/>
              <a:buNone/>
              <a:defRPr/>
            </a:lvl4pPr>
            <a:lvl5pPr marL="1436687" indent="0">
              <a:buFontTx/>
              <a:buNone/>
              <a:defRPr/>
            </a:lvl5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46DC4D45-CEF1-418D-907B-F71C21454A12}"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Tree>
    <p:extLst>
      <p:ext uri="{BB962C8B-B14F-4D97-AF65-F5344CB8AC3E}">
        <p14:creationId xmlns:p14="http://schemas.microsoft.com/office/powerpoint/2010/main" val="1217318084"/>
      </p:ext>
    </p:extLst>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VIT - Punktlista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5" y="2997200"/>
            <a:ext cx="5400676"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3DA6FA5D-0135-42F2-A306-E966EE2D14C8}" type="datetime1">
              <a:rPr lang="sv-SE" smtClean="0"/>
              <a:pPr/>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pPr/>
              <a:t>‹nr.›</a:t>
            </a:fld>
            <a:endParaRPr lang="sv-SE"/>
          </a:p>
        </p:txBody>
      </p:sp>
      <p:sp>
        <p:nvSpPr>
          <p:cNvPr id="8" name="Platshållare för bild 7"/>
          <p:cNvSpPr>
            <a:spLocks noGrp="1"/>
          </p:cNvSpPr>
          <p:nvPr>
            <p:ph type="pic" sz="quarter" idx="13"/>
          </p:nvPr>
        </p:nvSpPr>
        <p:spPr>
          <a:xfrm>
            <a:off x="6446519" y="2997200"/>
            <a:ext cx="5050155" cy="2952750"/>
          </a:xfrm>
        </p:spPr>
        <p:txBody>
          <a:bodyPr/>
          <a:lstStyle/>
          <a:p>
            <a:endParaRPr lang="sv-SE"/>
          </a:p>
        </p:txBody>
      </p:sp>
    </p:spTree>
    <p:extLst>
      <p:ext uri="{BB962C8B-B14F-4D97-AF65-F5344CB8AC3E}">
        <p14:creationId xmlns:p14="http://schemas.microsoft.com/office/powerpoint/2010/main" val="4009630051"/>
      </p:ext>
    </p:extLst>
  </p:cSld>
  <p:clrMapOvr>
    <a:masterClrMapping/>
  </p:clrMapOvr>
  <p:transition spd="slow">
    <p:push/>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914400" y="2130428"/>
            <a:ext cx="10363200" cy="1470025"/>
          </a:xfrm>
        </p:spPr>
        <p:txBody>
          <a:bodyPr/>
          <a:lstStyle/>
          <a:p>
            <a:r>
              <a:rPr lang="sv-SE" smtClean="0"/>
              <a:t>Klicka här för att ändra format</a:t>
            </a:r>
            <a:endParaRPr lang="sv-SE"/>
          </a:p>
        </p:txBody>
      </p:sp>
      <p:sp>
        <p:nvSpPr>
          <p:cNvPr id="3" name="Underrubrik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p:txBody>
          <a:bodyPr/>
          <a:lstStyle/>
          <a:p>
            <a:fld id="{49DA564D-3FF0-4C4C-8110-A9ED42B63981}" type="datetimeFigureOut">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370638568"/>
      </p:ext>
    </p:extLst>
  </p:cSld>
  <p:clrMapOvr>
    <a:masterClrMapping/>
  </p:clrMapOvr>
  <p:transition spd="slow">
    <p:push/>
  </p:transition>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DA564D-3FF0-4C4C-8110-A9ED42B63981}" type="datetimeFigureOut">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2847222670"/>
      </p:ext>
    </p:extLst>
  </p:cSld>
  <p:clrMapOvr>
    <a:masterClrMapping/>
  </p:clrMapOvr>
  <p:transition spd="slow">
    <p:push/>
  </p:transition>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3"/>
            <a:ext cx="10363200" cy="1362075"/>
          </a:xfrm>
        </p:spPr>
        <p:txBody>
          <a:bodyPr anchor="t"/>
          <a:lstStyle>
            <a:lvl1pPr algn="l">
              <a:defRPr sz="4000" b="1" cap="all"/>
            </a:lvl1pPr>
          </a:lstStyle>
          <a:p>
            <a:r>
              <a:rPr lang="sv-SE" smtClean="0"/>
              <a:t>Klicka här för att ändra format</a:t>
            </a:r>
            <a:endParaRPr lang="sv-SE"/>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Platshållare för datum 3"/>
          <p:cNvSpPr>
            <a:spLocks noGrp="1"/>
          </p:cNvSpPr>
          <p:nvPr>
            <p:ph type="dt" sz="half" idx="10"/>
          </p:nvPr>
        </p:nvSpPr>
        <p:spPr/>
        <p:txBody>
          <a:bodyPr/>
          <a:lstStyle/>
          <a:p>
            <a:fld id="{49DA564D-3FF0-4C4C-8110-A9ED42B63981}" type="datetimeFigureOut">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841516600"/>
      </p:ext>
    </p:extLst>
  </p:cSld>
  <p:clrMapOvr>
    <a:masterClrMapping/>
  </p:clrMapOvr>
  <p:transition spd="slow">
    <p:push/>
  </p:transition>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128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8229600" y="1600203"/>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49DA564D-3FF0-4C4C-8110-A9ED42B63981}" type="datetimeFigureOut">
              <a:rPr lang="sv-SE" smtClean="0"/>
              <a:t>2018-09-07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2952023537"/>
      </p:ext>
    </p:extLst>
  </p:cSld>
  <p:clrMapOvr>
    <a:masterClrMapping/>
  </p:clrMapOvr>
  <p:transition spd="slow">
    <p:push/>
  </p:transition>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smtClean="0"/>
              <a:t>Klicka här för att ändra format</a:t>
            </a:r>
            <a:endParaRPr lang="sv-SE"/>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49DA564D-3FF0-4C4C-8110-A9ED42B63981}" type="datetimeFigureOut">
              <a:rPr lang="sv-SE" smtClean="0"/>
              <a:t>2018-09-07</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3425616369"/>
      </p:ext>
    </p:extLst>
  </p:cSld>
  <p:clrMapOvr>
    <a:masterClrMapping/>
  </p:clrMapOvr>
  <p:transition spd="slow">
    <p:push/>
  </p:transition>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49DA564D-3FF0-4C4C-8110-A9ED42B63981}" type="datetimeFigureOut">
              <a:rPr lang="sv-SE" smtClean="0"/>
              <a:t>2018-09-07</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2567593481"/>
      </p:ext>
    </p:extLst>
  </p:cSld>
  <p:clrMapOvr>
    <a:masterClrMapping/>
  </p:clrMapOvr>
  <p:transition spd="slow">
    <p:push/>
  </p:transition>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49DA564D-3FF0-4C4C-8110-A9ED42B63981}" type="datetimeFigureOut">
              <a:rPr lang="sv-SE" smtClean="0"/>
              <a:t>2018-09-07</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4184231642"/>
      </p:ext>
    </p:extLst>
  </p:cSld>
  <p:clrMapOvr>
    <a:masterClrMapping/>
  </p:clrMapOvr>
  <p:transition spd="slow">
    <p:push/>
  </p:transition>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2" y="273050"/>
            <a:ext cx="4011084" cy="1162050"/>
          </a:xfrm>
        </p:spPr>
        <p:txBody>
          <a:bodyPr anchor="b"/>
          <a:lstStyle>
            <a:lvl1pPr algn="l">
              <a:defRPr sz="2000" b="1"/>
            </a:lvl1pPr>
          </a:lstStyle>
          <a:p>
            <a:r>
              <a:rPr lang="sv-SE" smtClean="0"/>
              <a:t>Klicka här för att ändra format</a:t>
            </a:r>
            <a:endParaRPr lang="sv-SE"/>
          </a:p>
        </p:txBody>
      </p:sp>
      <p:sp>
        <p:nvSpPr>
          <p:cNvPr id="3" name="Platshållare för innehåll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DA564D-3FF0-4C4C-8110-A9ED42B63981}" type="datetimeFigureOut">
              <a:rPr lang="sv-SE" smtClean="0"/>
              <a:t>2018-09-07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1944944330"/>
      </p:ext>
    </p:extLst>
  </p:cSld>
  <p:clrMapOvr>
    <a:masterClrMapping/>
  </p:clrMapOvr>
  <p:transition spd="slow">
    <p:push/>
  </p:transition>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smtClean="0"/>
              <a:t>Klicka här för att ändra format</a:t>
            </a:r>
            <a:endParaRPr lang="sv-SE"/>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Platshållare för datum 4"/>
          <p:cNvSpPr>
            <a:spLocks noGrp="1"/>
          </p:cNvSpPr>
          <p:nvPr>
            <p:ph type="dt" sz="half" idx="10"/>
          </p:nvPr>
        </p:nvSpPr>
        <p:spPr/>
        <p:txBody>
          <a:bodyPr/>
          <a:lstStyle/>
          <a:p>
            <a:fld id="{49DA564D-3FF0-4C4C-8110-A9ED42B63981}" type="datetimeFigureOut">
              <a:rPr lang="sv-SE" smtClean="0"/>
              <a:t>2018-09-07</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1254121508"/>
      </p:ext>
    </p:extLst>
  </p:cSld>
  <p:clrMapOvr>
    <a:masterClrMapping/>
  </p:clrMapOvr>
  <p:transition spd="slow">
    <p:push/>
  </p:transition>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GRÖN - Punktlista och bi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95325" y="2997200"/>
            <a:ext cx="5400676"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3DA6FA5D-0135-42F2-A306-E966EE2D14C8}"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446519" y="2997200"/>
            <a:ext cx="5050155" cy="295275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769971451"/>
      </p:ext>
    </p:extLst>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DA564D-3FF0-4C4C-8110-A9ED42B63981}" type="datetimeFigureOut">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1535127732"/>
      </p:ext>
    </p:extLst>
  </p:cSld>
  <p:clrMapOvr>
    <a:masterClrMapping/>
  </p:clrMapOvr>
  <p:transition spd="slow">
    <p:push/>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11785600" y="274641"/>
            <a:ext cx="3657600" cy="5851525"/>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12800" y="274641"/>
            <a:ext cx="10769600" cy="5851525"/>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49DA564D-3FF0-4C4C-8110-A9ED42B63981}" type="datetimeFigureOut">
              <a:rPr lang="sv-SE" smtClean="0"/>
              <a:t>2018-09-07</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264877781"/>
      </p:ext>
    </p:extLst>
  </p:cSld>
  <p:clrMapOvr>
    <a:masterClrMapping/>
  </p:clrMapOvr>
  <p:transition spd="slow">
    <p:push/>
  </p:transition>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ÖN - 2 bilder och punktlist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5017770" y="2997200"/>
            <a:ext cx="6490335" cy="2952750"/>
          </a:xfr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6C49B938-3AE4-4CC2-B341-789DD135F14D}"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10" name="Platshållare för bild 7"/>
          <p:cNvSpPr>
            <a:spLocks noGrp="1"/>
          </p:cNvSpPr>
          <p:nvPr>
            <p:ph type="pic" sz="quarter" idx="16"/>
          </p:nvPr>
        </p:nvSpPr>
        <p:spPr>
          <a:xfrm>
            <a:off x="706755" y="4562474"/>
            <a:ext cx="3945255" cy="1387476"/>
          </a:xfrm>
        </p:spPr>
        <p:txBody>
          <a:bodyPr/>
          <a:lstStyle/>
          <a:p>
            <a:r>
              <a:rPr lang="sv-SE" smtClean="0"/>
              <a:t>Klicka på ikonen för att lägga till en bild</a:t>
            </a:r>
            <a:endParaRPr lang="sv-SE"/>
          </a:p>
        </p:txBody>
      </p:sp>
      <p:sp>
        <p:nvSpPr>
          <p:cNvPr id="12" name="Platshållare för bild 7"/>
          <p:cNvSpPr>
            <a:spLocks noGrp="1"/>
          </p:cNvSpPr>
          <p:nvPr>
            <p:ph type="pic" sz="quarter" idx="17"/>
          </p:nvPr>
        </p:nvSpPr>
        <p:spPr>
          <a:xfrm>
            <a:off x="706755" y="2997200"/>
            <a:ext cx="3945255" cy="1370965"/>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1053393224"/>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GRÖN - 2 bilde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4" name="Platshållare för datum 3"/>
          <p:cNvSpPr>
            <a:spLocks noGrp="1"/>
          </p:cNvSpPr>
          <p:nvPr>
            <p:ph type="dt" sz="half" idx="10"/>
          </p:nvPr>
        </p:nvSpPr>
        <p:spPr>
          <a:xfrm>
            <a:off x="461320" y="7187650"/>
            <a:ext cx="2743200" cy="365125"/>
          </a:xfrm>
          <a:prstGeom prst="rect">
            <a:avLst/>
          </a:prstGeom>
        </p:spPr>
        <p:txBody>
          <a:bodyPr/>
          <a:lstStyle/>
          <a:p>
            <a:fld id="{72CEB935-3C9D-4BD3-AE40-88265D7AD2AE}" type="datetime1">
              <a:rPr lang="sv-SE" smtClean="0"/>
              <a:t>2018-09-07</a:t>
            </a:fld>
            <a:endParaRPr lang="sv-SE"/>
          </a:p>
        </p:txBody>
      </p:sp>
      <p:sp>
        <p:nvSpPr>
          <p:cNvPr id="5" name="Platshållare för sidfot 4"/>
          <p:cNvSpPr>
            <a:spLocks noGrp="1"/>
          </p:cNvSpPr>
          <p:nvPr>
            <p:ph type="ftr" sz="quarter" idx="11"/>
          </p:nvPr>
        </p:nvSpPr>
        <p:spPr>
          <a:xfrm>
            <a:off x="6792685" y="556200"/>
            <a:ext cx="4703989" cy="365125"/>
          </a:xfrm>
          <a:prstGeom prst="rect">
            <a:avLst/>
          </a:prstGeom>
        </p:spPr>
        <p:txBody>
          <a:bodyPr/>
          <a:lstStyle/>
          <a:p>
            <a:endParaRPr lang="sv-SE" dirty="0"/>
          </a:p>
        </p:txBody>
      </p:sp>
      <p:sp>
        <p:nvSpPr>
          <p:cNvPr id="6" name="Platshållare för bildnummer 5"/>
          <p:cNvSpPr>
            <a:spLocks noGrp="1"/>
          </p:cNvSpPr>
          <p:nvPr>
            <p:ph type="sldNum" sz="quarter" idx="12"/>
          </p:nvPr>
        </p:nvSpPr>
        <p:spPr/>
        <p:txBody>
          <a:bodyPr/>
          <a:lstStyle/>
          <a:p>
            <a:fld id="{1045C13B-CD88-43AB-BEBB-7091F022366D}" type="slidenum">
              <a:rPr lang="sv-SE" smtClean="0"/>
              <a:t>‹nr.›</a:t>
            </a:fld>
            <a:endParaRPr lang="sv-SE"/>
          </a:p>
        </p:txBody>
      </p:sp>
      <p:sp>
        <p:nvSpPr>
          <p:cNvPr id="8" name="Platshållare för bild 7"/>
          <p:cNvSpPr>
            <a:spLocks noGrp="1"/>
          </p:cNvSpPr>
          <p:nvPr>
            <p:ph type="pic" sz="quarter" idx="13"/>
          </p:nvPr>
        </p:nvSpPr>
        <p:spPr>
          <a:xfrm>
            <a:off x="6195061" y="2997200"/>
            <a:ext cx="5313042" cy="2952750"/>
          </a:xfrm>
        </p:spPr>
        <p:txBody>
          <a:bodyPr/>
          <a:lstStyle/>
          <a:p>
            <a:r>
              <a:rPr lang="sv-SE" smtClean="0"/>
              <a:t>Klicka på ikonen för att lägga till en bild</a:t>
            </a:r>
            <a:endParaRPr lang="sv-SE" dirty="0"/>
          </a:p>
        </p:txBody>
      </p:sp>
      <p:sp>
        <p:nvSpPr>
          <p:cNvPr id="10" name="Platshållare för bild 7"/>
          <p:cNvSpPr>
            <a:spLocks noGrp="1"/>
          </p:cNvSpPr>
          <p:nvPr>
            <p:ph type="pic" sz="quarter" idx="14"/>
          </p:nvPr>
        </p:nvSpPr>
        <p:spPr>
          <a:xfrm>
            <a:off x="695325" y="2997200"/>
            <a:ext cx="5309235" cy="2952750"/>
          </a:xfrm>
        </p:spPr>
        <p:txBody>
          <a:bodyPr/>
          <a:lstStyle/>
          <a:p>
            <a:r>
              <a:rPr lang="sv-SE" smtClean="0"/>
              <a:t>Klicka på ikonen för att lägga till en bild</a:t>
            </a:r>
            <a:endParaRPr lang="sv-SE"/>
          </a:p>
        </p:txBody>
      </p:sp>
    </p:spTree>
    <p:extLst>
      <p:ext uri="{BB962C8B-B14F-4D97-AF65-F5344CB8AC3E}">
        <p14:creationId xmlns:p14="http://schemas.microsoft.com/office/powerpoint/2010/main" val="2899450021"/>
      </p:ext>
    </p:extLst>
  </p:cSld>
  <p:clrMapOvr>
    <a:masterClrMapping/>
  </p:clrMapOvr>
  <p:transition spd="slow">
    <p:push/>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2.png"/><Relationship Id="rId2" Type="http://schemas.openxmlformats.org/officeDocument/2006/relationships/slideLayout" Target="../slideLayouts/slideLayout16.xml"/><Relationship Id="rId16" Type="http://schemas.openxmlformats.org/officeDocument/2006/relationships/image" Target="../media/image3.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png"/><Relationship Id="rId2" Type="http://schemas.openxmlformats.org/officeDocument/2006/relationships/slideLayout" Target="../slideLayouts/slideLayout30.xml"/><Relationship Id="rId16" Type="http://schemas.openxmlformats.org/officeDocument/2006/relationships/image" Target="../media/image4.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2.png"/><Relationship Id="rId2" Type="http://schemas.openxmlformats.org/officeDocument/2006/relationships/slideLayout" Target="../slideLayouts/slideLayout44.xml"/><Relationship Id="rId16"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image" Target="../media/image2.png"/><Relationship Id="rId5" Type="http://schemas.openxmlformats.org/officeDocument/2006/relationships/theme" Target="../theme/theme5.xml"/><Relationship Id="rId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objekt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70700"/>
          </a:xfrm>
          <a:prstGeom prst="rect">
            <a:avLst/>
          </a:prstGeom>
        </p:spPr>
      </p:pic>
      <p:sp>
        <p:nvSpPr>
          <p:cNvPr id="2" name="Platshållare för rubrik 1"/>
          <p:cNvSpPr>
            <a:spLocks noGrp="1"/>
          </p:cNvSpPr>
          <p:nvPr>
            <p:ph type="title"/>
          </p:nvPr>
        </p:nvSpPr>
        <p:spPr>
          <a:xfrm>
            <a:off x="706755" y="1992312"/>
            <a:ext cx="10801348"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706754" y="2997200"/>
            <a:ext cx="10801349"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6" name="Platshållare för bildnummer 5"/>
          <p:cNvSpPr>
            <a:spLocks noGrp="1"/>
          </p:cNvSpPr>
          <p:nvPr>
            <p:ph type="sldNum" sz="quarter" idx="4"/>
          </p:nvPr>
        </p:nvSpPr>
        <p:spPr>
          <a:xfrm>
            <a:off x="8753475" y="6326677"/>
            <a:ext cx="2743200" cy="365125"/>
          </a:xfrm>
          <a:prstGeom prst="rect">
            <a:avLst/>
          </a:prstGeom>
        </p:spPr>
        <p:txBody>
          <a:bodyPr vert="horz" lIns="91440" tIns="45720" rIns="91440" bIns="45720" rtlCol="0" anchor="ctr"/>
          <a:lstStyle>
            <a:lvl1pPr algn="r">
              <a:defRPr sz="1200" b="1">
                <a:solidFill>
                  <a:schemeClr val="tx1"/>
                </a:solidFill>
              </a:defRPr>
            </a:lvl1pPr>
          </a:lstStyle>
          <a:p>
            <a:fld id="{1045C13B-CD88-43AB-BEBB-7091F022366D}" type="slidenum">
              <a:rPr lang="sv-SE" smtClean="0"/>
              <a:pPr/>
              <a:t>‹nr.›</a:t>
            </a:fld>
            <a:endParaRPr lang="sv-SE" dirty="0"/>
          </a:p>
        </p:txBody>
      </p:sp>
      <p:pic>
        <p:nvPicPr>
          <p:cNvPr id="9" name="Bildobjekt 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2757" y="556002"/>
            <a:ext cx="1980000" cy="597614"/>
          </a:xfrm>
          <a:prstGeom prst="rect">
            <a:avLst/>
          </a:prstGeom>
        </p:spPr>
      </p:pic>
      <p:sp>
        <p:nvSpPr>
          <p:cNvPr id="10" name="textruta 9"/>
          <p:cNvSpPr txBox="1"/>
          <p:nvPr/>
        </p:nvSpPr>
        <p:spPr>
          <a:xfrm>
            <a:off x="695325" y="6281501"/>
            <a:ext cx="2391807" cy="369332"/>
          </a:xfrm>
          <a:prstGeom prst="rect">
            <a:avLst/>
          </a:prstGeom>
          <a:noFill/>
        </p:spPr>
        <p:txBody>
          <a:bodyPr wrap="square" rtlCol="0">
            <a:spAutoFit/>
          </a:bodyPr>
          <a:lstStyle/>
          <a:p>
            <a:r>
              <a:rPr lang="sv-SE" sz="1800" b="1" i="0" u="none" strike="noStrike" kern="1200" baseline="0" dirty="0" smtClean="0">
                <a:solidFill>
                  <a:schemeClr val="tx1"/>
                </a:solidFill>
                <a:latin typeface="+mn-lt"/>
                <a:ea typeface="+mn-ea"/>
                <a:cs typeface="+mn-cs"/>
              </a:rPr>
              <a:t>regiongavleborg.se </a:t>
            </a:r>
            <a:endParaRPr lang="sv-SE" dirty="0"/>
          </a:p>
        </p:txBody>
      </p:sp>
    </p:spTree>
    <p:extLst>
      <p:ext uri="{BB962C8B-B14F-4D97-AF65-F5344CB8AC3E}">
        <p14:creationId xmlns:p14="http://schemas.microsoft.com/office/powerpoint/2010/main" val="35563522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725" r:id="rId14"/>
  </p:sldLayoutIdLst>
  <p:transition spd="slow">
    <p:push/>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82563" indent="-18256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1698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2pPr>
      <a:lvl3pPr marL="809625" indent="-1825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3pPr>
      <a:lvl4pPr marL="1254125"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4pPr>
      <a:lvl5pPr marL="1619250"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2000" cy="6870700"/>
          </a:xfrm>
          <a:prstGeom prst="rect">
            <a:avLst/>
          </a:prstGeom>
        </p:spPr>
      </p:pic>
      <p:sp>
        <p:nvSpPr>
          <p:cNvPr id="2" name="Platshållare för rubrik 1"/>
          <p:cNvSpPr>
            <a:spLocks noGrp="1"/>
          </p:cNvSpPr>
          <p:nvPr>
            <p:ph type="title"/>
          </p:nvPr>
        </p:nvSpPr>
        <p:spPr>
          <a:xfrm>
            <a:off x="706755" y="1992312"/>
            <a:ext cx="10801348"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706754" y="2997200"/>
            <a:ext cx="10801349"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61320" y="7187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F19C8-A0D3-4536-97A4-2E130B18FED2}" type="datetime1">
              <a:rPr lang="sv-SE" smtClean="0"/>
              <a:t>2018-09-07</a:t>
            </a:fld>
            <a:endParaRPr lang="sv-SE"/>
          </a:p>
        </p:txBody>
      </p:sp>
      <p:sp>
        <p:nvSpPr>
          <p:cNvPr id="5" name="Platshållare för sidfot 4"/>
          <p:cNvSpPr>
            <a:spLocks noGrp="1"/>
          </p:cNvSpPr>
          <p:nvPr>
            <p:ph type="ftr" sz="quarter" idx="3"/>
          </p:nvPr>
        </p:nvSpPr>
        <p:spPr>
          <a:xfrm>
            <a:off x="6792685" y="556200"/>
            <a:ext cx="4703989" cy="365125"/>
          </a:xfrm>
          <a:prstGeom prst="rect">
            <a:avLst/>
          </a:prstGeom>
        </p:spPr>
        <p:txBody>
          <a:bodyPr vert="horz" lIns="91440" tIns="45720" rIns="91440" bIns="45720" rtlCol="0" anchor="ctr"/>
          <a:lstStyle>
            <a:lvl1pPr algn="r">
              <a:defRPr sz="1200" b="1">
                <a:solidFill>
                  <a:schemeClr val="tx1"/>
                </a:solidFill>
              </a:defRPr>
            </a:lvl1pPr>
          </a:lstStyle>
          <a:p>
            <a:endParaRPr lang="sv-SE" dirty="0"/>
          </a:p>
        </p:txBody>
      </p:sp>
      <p:sp>
        <p:nvSpPr>
          <p:cNvPr id="6" name="Platshållare för bildnummer 5"/>
          <p:cNvSpPr>
            <a:spLocks noGrp="1"/>
          </p:cNvSpPr>
          <p:nvPr>
            <p:ph type="sldNum" sz="quarter" idx="4"/>
          </p:nvPr>
        </p:nvSpPr>
        <p:spPr>
          <a:xfrm>
            <a:off x="8753475" y="6326677"/>
            <a:ext cx="2743200" cy="365125"/>
          </a:xfrm>
          <a:prstGeom prst="rect">
            <a:avLst/>
          </a:prstGeom>
        </p:spPr>
        <p:txBody>
          <a:bodyPr vert="horz" lIns="91440" tIns="45720" rIns="91440" bIns="45720" rtlCol="0" anchor="ctr"/>
          <a:lstStyle>
            <a:lvl1pPr algn="r">
              <a:defRPr sz="1200" b="1">
                <a:solidFill>
                  <a:schemeClr val="tx1"/>
                </a:solidFill>
              </a:defRPr>
            </a:lvl1pPr>
          </a:lstStyle>
          <a:p>
            <a:fld id="{1045C13B-CD88-43AB-BEBB-7091F022366D}" type="slidenum">
              <a:rPr lang="sv-SE" smtClean="0"/>
              <a:pPr/>
              <a:t>‹nr.›</a:t>
            </a:fld>
            <a:endParaRPr lang="sv-SE" dirty="0"/>
          </a:p>
        </p:txBody>
      </p:sp>
      <p:sp>
        <p:nvSpPr>
          <p:cNvPr id="10" name="textruta 9"/>
          <p:cNvSpPr txBox="1"/>
          <p:nvPr/>
        </p:nvSpPr>
        <p:spPr>
          <a:xfrm>
            <a:off x="695325" y="6281501"/>
            <a:ext cx="2391807" cy="369332"/>
          </a:xfrm>
          <a:prstGeom prst="rect">
            <a:avLst/>
          </a:prstGeom>
          <a:noFill/>
        </p:spPr>
        <p:txBody>
          <a:bodyPr wrap="square" rtlCol="0">
            <a:spAutoFit/>
          </a:bodyPr>
          <a:lstStyle/>
          <a:p>
            <a:r>
              <a:rPr lang="sv-SE" sz="1800" b="1" i="0" u="none" strike="noStrike" kern="1200" baseline="0" dirty="0" smtClean="0">
                <a:solidFill>
                  <a:schemeClr val="tx1"/>
                </a:solidFill>
                <a:latin typeface="+mn-lt"/>
                <a:ea typeface="+mn-ea"/>
                <a:cs typeface="+mn-cs"/>
              </a:rPr>
              <a:t>regiongavleborg.se </a:t>
            </a:r>
            <a:endParaRPr lang="sv-SE" dirty="0"/>
          </a:p>
        </p:txBody>
      </p:sp>
      <p:pic>
        <p:nvPicPr>
          <p:cNvPr id="11" name="Bildobjekt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2757" y="556003"/>
            <a:ext cx="1980000" cy="597613"/>
          </a:xfrm>
          <a:prstGeom prst="rect">
            <a:avLst/>
          </a:prstGeom>
        </p:spPr>
      </p:pic>
    </p:spTree>
    <p:extLst>
      <p:ext uri="{BB962C8B-B14F-4D97-AF65-F5344CB8AC3E}">
        <p14:creationId xmlns:p14="http://schemas.microsoft.com/office/powerpoint/2010/main" val="412015992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Lst>
  <p:transition spd="slow">
    <p:push/>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82563" indent="-18256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1698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2pPr>
      <a:lvl3pPr marL="809625" indent="-1825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3pPr>
      <a:lvl4pPr marL="1254125"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4pPr>
      <a:lvl5pPr marL="1619250"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1999" cy="6870700"/>
          </a:xfrm>
          <a:prstGeom prst="rect">
            <a:avLst/>
          </a:prstGeom>
        </p:spPr>
      </p:pic>
      <p:sp>
        <p:nvSpPr>
          <p:cNvPr id="2" name="Platshållare för rubrik 1"/>
          <p:cNvSpPr>
            <a:spLocks noGrp="1"/>
          </p:cNvSpPr>
          <p:nvPr>
            <p:ph type="title"/>
          </p:nvPr>
        </p:nvSpPr>
        <p:spPr>
          <a:xfrm>
            <a:off x="706755" y="1992312"/>
            <a:ext cx="10801348"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706754" y="2997200"/>
            <a:ext cx="10801349"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61320" y="7187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F19C8-A0D3-4536-97A4-2E130B18FED2}" type="datetime1">
              <a:rPr lang="sv-SE" smtClean="0"/>
              <a:t>2018-09-07</a:t>
            </a:fld>
            <a:endParaRPr lang="sv-SE"/>
          </a:p>
        </p:txBody>
      </p:sp>
      <p:sp>
        <p:nvSpPr>
          <p:cNvPr id="5" name="Platshållare för sidfot 4"/>
          <p:cNvSpPr>
            <a:spLocks noGrp="1"/>
          </p:cNvSpPr>
          <p:nvPr>
            <p:ph type="ftr" sz="quarter" idx="3"/>
          </p:nvPr>
        </p:nvSpPr>
        <p:spPr>
          <a:xfrm>
            <a:off x="6792685" y="556200"/>
            <a:ext cx="4703989" cy="365125"/>
          </a:xfrm>
          <a:prstGeom prst="rect">
            <a:avLst/>
          </a:prstGeom>
        </p:spPr>
        <p:txBody>
          <a:bodyPr vert="horz" lIns="91440" tIns="45720" rIns="91440" bIns="45720" rtlCol="0" anchor="ctr"/>
          <a:lstStyle>
            <a:lvl1pPr algn="r">
              <a:defRPr sz="1200" b="1">
                <a:solidFill>
                  <a:schemeClr val="tx1"/>
                </a:solidFill>
              </a:defRPr>
            </a:lvl1pPr>
          </a:lstStyle>
          <a:p>
            <a:endParaRPr lang="sv-SE" dirty="0"/>
          </a:p>
        </p:txBody>
      </p:sp>
      <p:sp>
        <p:nvSpPr>
          <p:cNvPr id="6" name="Platshållare för bildnummer 5"/>
          <p:cNvSpPr>
            <a:spLocks noGrp="1"/>
          </p:cNvSpPr>
          <p:nvPr>
            <p:ph type="sldNum" sz="quarter" idx="4"/>
          </p:nvPr>
        </p:nvSpPr>
        <p:spPr>
          <a:xfrm>
            <a:off x="8753475" y="6326677"/>
            <a:ext cx="2743200" cy="365125"/>
          </a:xfrm>
          <a:prstGeom prst="rect">
            <a:avLst/>
          </a:prstGeom>
        </p:spPr>
        <p:txBody>
          <a:bodyPr vert="horz" lIns="91440" tIns="45720" rIns="91440" bIns="45720" rtlCol="0" anchor="ctr"/>
          <a:lstStyle>
            <a:lvl1pPr algn="r">
              <a:defRPr sz="1200" b="1">
                <a:solidFill>
                  <a:schemeClr val="tx1"/>
                </a:solidFill>
              </a:defRPr>
            </a:lvl1pPr>
          </a:lstStyle>
          <a:p>
            <a:fld id="{1045C13B-CD88-43AB-BEBB-7091F022366D}" type="slidenum">
              <a:rPr lang="sv-SE" smtClean="0"/>
              <a:pPr/>
              <a:t>‹nr.›</a:t>
            </a:fld>
            <a:endParaRPr lang="sv-SE" dirty="0"/>
          </a:p>
        </p:txBody>
      </p:sp>
      <p:sp>
        <p:nvSpPr>
          <p:cNvPr id="10" name="textruta 9"/>
          <p:cNvSpPr txBox="1"/>
          <p:nvPr/>
        </p:nvSpPr>
        <p:spPr>
          <a:xfrm>
            <a:off x="695325" y="6281501"/>
            <a:ext cx="2391807" cy="369332"/>
          </a:xfrm>
          <a:prstGeom prst="rect">
            <a:avLst/>
          </a:prstGeom>
          <a:noFill/>
        </p:spPr>
        <p:txBody>
          <a:bodyPr wrap="square" rtlCol="0">
            <a:spAutoFit/>
          </a:bodyPr>
          <a:lstStyle/>
          <a:p>
            <a:r>
              <a:rPr lang="sv-SE" sz="1800" b="1" i="0" u="none" strike="noStrike" kern="1200" baseline="0" dirty="0" smtClean="0">
                <a:solidFill>
                  <a:schemeClr val="tx1"/>
                </a:solidFill>
                <a:latin typeface="+mn-lt"/>
                <a:ea typeface="+mn-ea"/>
                <a:cs typeface="+mn-cs"/>
              </a:rPr>
              <a:t>regiongavleborg.se </a:t>
            </a:r>
            <a:endParaRPr lang="sv-SE" dirty="0"/>
          </a:p>
        </p:txBody>
      </p:sp>
      <p:pic>
        <p:nvPicPr>
          <p:cNvPr id="11" name="Bildobjekt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2757" y="556003"/>
            <a:ext cx="1980000" cy="597613"/>
          </a:xfrm>
          <a:prstGeom prst="rect">
            <a:avLst/>
          </a:prstGeom>
        </p:spPr>
      </p:pic>
    </p:spTree>
    <p:extLst>
      <p:ext uri="{BB962C8B-B14F-4D97-AF65-F5344CB8AC3E}">
        <p14:creationId xmlns:p14="http://schemas.microsoft.com/office/powerpoint/2010/main" val="165144888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726" r:id="rId14"/>
  </p:sldLayoutIdLst>
  <p:transition spd="slow">
    <p:push/>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82563" indent="-18256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1698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2pPr>
      <a:lvl3pPr marL="809625" indent="-1825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3pPr>
      <a:lvl4pPr marL="1254125"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4pPr>
      <a:lvl5pPr marL="1619250"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12191999" cy="6870699"/>
          </a:xfrm>
          <a:prstGeom prst="rect">
            <a:avLst/>
          </a:prstGeom>
        </p:spPr>
      </p:pic>
      <p:sp>
        <p:nvSpPr>
          <p:cNvPr id="2" name="Platshållare för rubrik 1"/>
          <p:cNvSpPr>
            <a:spLocks noGrp="1"/>
          </p:cNvSpPr>
          <p:nvPr>
            <p:ph type="title"/>
          </p:nvPr>
        </p:nvSpPr>
        <p:spPr>
          <a:xfrm>
            <a:off x="706755" y="1992312"/>
            <a:ext cx="10801348"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706754" y="2997200"/>
            <a:ext cx="10801349"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61320" y="7187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F19C8-A0D3-4536-97A4-2E130B18FED2}" type="datetime1">
              <a:rPr lang="sv-SE" smtClean="0"/>
              <a:t>2018-09-07</a:t>
            </a:fld>
            <a:endParaRPr lang="sv-SE"/>
          </a:p>
        </p:txBody>
      </p:sp>
      <p:sp>
        <p:nvSpPr>
          <p:cNvPr id="5" name="Platshållare för sidfot 4"/>
          <p:cNvSpPr>
            <a:spLocks noGrp="1"/>
          </p:cNvSpPr>
          <p:nvPr>
            <p:ph type="ftr" sz="quarter" idx="3"/>
          </p:nvPr>
        </p:nvSpPr>
        <p:spPr>
          <a:xfrm>
            <a:off x="6792685" y="556200"/>
            <a:ext cx="4703989" cy="365125"/>
          </a:xfrm>
          <a:prstGeom prst="rect">
            <a:avLst/>
          </a:prstGeom>
        </p:spPr>
        <p:txBody>
          <a:bodyPr vert="horz" lIns="91440" tIns="45720" rIns="91440" bIns="45720" rtlCol="0" anchor="ctr"/>
          <a:lstStyle>
            <a:lvl1pPr algn="r">
              <a:defRPr sz="1200" b="1">
                <a:solidFill>
                  <a:schemeClr val="tx1"/>
                </a:solidFill>
              </a:defRPr>
            </a:lvl1pPr>
          </a:lstStyle>
          <a:p>
            <a:endParaRPr lang="sv-SE" dirty="0"/>
          </a:p>
        </p:txBody>
      </p:sp>
      <p:sp>
        <p:nvSpPr>
          <p:cNvPr id="6" name="Platshållare för bildnummer 5"/>
          <p:cNvSpPr>
            <a:spLocks noGrp="1"/>
          </p:cNvSpPr>
          <p:nvPr>
            <p:ph type="sldNum" sz="quarter" idx="4"/>
          </p:nvPr>
        </p:nvSpPr>
        <p:spPr>
          <a:xfrm>
            <a:off x="8753475" y="6326677"/>
            <a:ext cx="2743200" cy="365125"/>
          </a:xfrm>
          <a:prstGeom prst="rect">
            <a:avLst/>
          </a:prstGeom>
        </p:spPr>
        <p:txBody>
          <a:bodyPr vert="horz" lIns="91440" tIns="45720" rIns="91440" bIns="45720" rtlCol="0" anchor="ctr"/>
          <a:lstStyle>
            <a:lvl1pPr algn="r">
              <a:defRPr sz="1200" b="1">
                <a:solidFill>
                  <a:schemeClr val="tx1"/>
                </a:solidFill>
              </a:defRPr>
            </a:lvl1pPr>
          </a:lstStyle>
          <a:p>
            <a:fld id="{1045C13B-CD88-43AB-BEBB-7091F022366D}" type="slidenum">
              <a:rPr lang="sv-SE" smtClean="0"/>
              <a:pPr/>
              <a:t>‹nr.›</a:t>
            </a:fld>
            <a:endParaRPr lang="sv-SE" dirty="0"/>
          </a:p>
        </p:txBody>
      </p:sp>
      <p:sp>
        <p:nvSpPr>
          <p:cNvPr id="10" name="textruta 9"/>
          <p:cNvSpPr txBox="1"/>
          <p:nvPr/>
        </p:nvSpPr>
        <p:spPr>
          <a:xfrm>
            <a:off x="695325" y="6281501"/>
            <a:ext cx="2391807" cy="369332"/>
          </a:xfrm>
          <a:prstGeom prst="rect">
            <a:avLst/>
          </a:prstGeom>
          <a:noFill/>
        </p:spPr>
        <p:txBody>
          <a:bodyPr wrap="square" rtlCol="0">
            <a:spAutoFit/>
          </a:bodyPr>
          <a:lstStyle/>
          <a:p>
            <a:r>
              <a:rPr lang="sv-SE" sz="1800" b="1" i="0" u="none" strike="noStrike" kern="1200" baseline="0" dirty="0" smtClean="0">
                <a:solidFill>
                  <a:schemeClr val="tx1"/>
                </a:solidFill>
                <a:latin typeface="+mn-lt"/>
                <a:ea typeface="+mn-ea"/>
                <a:cs typeface="+mn-cs"/>
              </a:rPr>
              <a:t>regiongavleborg.se </a:t>
            </a:r>
            <a:endParaRPr lang="sv-SE" dirty="0"/>
          </a:p>
        </p:txBody>
      </p:sp>
      <p:pic>
        <p:nvPicPr>
          <p:cNvPr id="11" name="Bildobjekt 1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2757" y="556003"/>
            <a:ext cx="1980000" cy="597613"/>
          </a:xfrm>
          <a:prstGeom prst="rect">
            <a:avLst/>
          </a:prstGeom>
        </p:spPr>
      </p:pic>
    </p:spTree>
    <p:extLst>
      <p:ext uri="{BB962C8B-B14F-4D97-AF65-F5344CB8AC3E}">
        <p14:creationId xmlns:p14="http://schemas.microsoft.com/office/powerpoint/2010/main" val="382070952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27" r:id="rId14"/>
  </p:sldLayoutIdLst>
  <p:transition spd="slow">
    <p:push/>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82563" indent="-18256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1698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2pPr>
      <a:lvl3pPr marL="809625" indent="-1825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3pPr>
      <a:lvl4pPr marL="1254125"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4pPr>
      <a:lvl5pPr marL="1619250"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06755" y="1992312"/>
            <a:ext cx="10801348" cy="785022"/>
          </a:xfrm>
          <a:prstGeom prst="rect">
            <a:avLst/>
          </a:prstGeom>
        </p:spPr>
        <p:txBody>
          <a:bodyPr vert="horz" lIns="91440" tIns="45720" rIns="91440" bIns="45720" rtlCol="0" anchor="t">
            <a:normAutofit/>
          </a:bodyPr>
          <a:lstStyle/>
          <a:p>
            <a:r>
              <a:rPr lang="sv-SE" dirty="0" smtClean="0"/>
              <a:t>Rubrik</a:t>
            </a:r>
            <a:endParaRPr lang="sv-SE" dirty="0"/>
          </a:p>
        </p:txBody>
      </p:sp>
      <p:sp>
        <p:nvSpPr>
          <p:cNvPr id="3" name="Platshållare för text 2"/>
          <p:cNvSpPr>
            <a:spLocks noGrp="1"/>
          </p:cNvSpPr>
          <p:nvPr>
            <p:ph type="body" idx="1"/>
          </p:nvPr>
        </p:nvSpPr>
        <p:spPr>
          <a:xfrm>
            <a:off x="706754" y="2997200"/>
            <a:ext cx="10801349" cy="295275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461320" y="71876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CF19C8-A0D3-4536-97A4-2E130B18FED2}" type="datetime1">
              <a:rPr lang="sv-SE" smtClean="0"/>
              <a:t>2018-09-07</a:t>
            </a:fld>
            <a:endParaRPr lang="sv-SE"/>
          </a:p>
        </p:txBody>
      </p:sp>
      <p:sp>
        <p:nvSpPr>
          <p:cNvPr id="5" name="Platshållare för sidfot 4"/>
          <p:cNvSpPr>
            <a:spLocks noGrp="1"/>
          </p:cNvSpPr>
          <p:nvPr>
            <p:ph type="ftr" sz="quarter" idx="3"/>
          </p:nvPr>
        </p:nvSpPr>
        <p:spPr>
          <a:xfrm>
            <a:off x="6792685" y="556200"/>
            <a:ext cx="4703989" cy="365125"/>
          </a:xfrm>
          <a:prstGeom prst="rect">
            <a:avLst/>
          </a:prstGeom>
        </p:spPr>
        <p:txBody>
          <a:bodyPr vert="horz" lIns="91440" tIns="45720" rIns="91440" bIns="45720" rtlCol="0" anchor="ctr"/>
          <a:lstStyle>
            <a:lvl1pPr algn="r">
              <a:defRPr sz="1200" b="1">
                <a:solidFill>
                  <a:schemeClr val="tx1"/>
                </a:solidFill>
              </a:defRPr>
            </a:lvl1pPr>
          </a:lstStyle>
          <a:p>
            <a:endParaRPr lang="sv-SE" dirty="0"/>
          </a:p>
        </p:txBody>
      </p:sp>
      <p:sp>
        <p:nvSpPr>
          <p:cNvPr id="6" name="Platshållare för bildnummer 5"/>
          <p:cNvSpPr>
            <a:spLocks noGrp="1"/>
          </p:cNvSpPr>
          <p:nvPr>
            <p:ph type="sldNum" sz="quarter" idx="4"/>
          </p:nvPr>
        </p:nvSpPr>
        <p:spPr>
          <a:xfrm>
            <a:off x="8753475" y="6326677"/>
            <a:ext cx="2743200" cy="365125"/>
          </a:xfrm>
          <a:prstGeom prst="rect">
            <a:avLst/>
          </a:prstGeom>
        </p:spPr>
        <p:txBody>
          <a:bodyPr vert="horz" lIns="91440" tIns="45720" rIns="91440" bIns="45720" rtlCol="0" anchor="ctr"/>
          <a:lstStyle>
            <a:lvl1pPr algn="r">
              <a:defRPr sz="1200" b="1">
                <a:solidFill>
                  <a:schemeClr val="tx1"/>
                </a:solidFill>
              </a:defRPr>
            </a:lvl1pPr>
          </a:lstStyle>
          <a:p>
            <a:fld id="{1045C13B-CD88-43AB-BEBB-7091F022366D}" type="slidenum">
              <a:rPr lang="sv-SE" smtClean="0"/>
              <a:pPr/>
              <a:t>‹nr.›</a:t>
            </a:fld>
            <a:endParaRPr lang="sv-SE" dirty="0"/>
          </a:p>
        </p:txBody>
      </p:sp>
      <p:sp>
        <p:nvSpPr>
          <p:cNvPr id="10" name="textruta 9"/>
          <p:cNvSpPr txBox="1"/>
          <p:nvPr/>
        </p:nvSpPr>
        <p:spPr>
          <a:xfrm>
            <a:off x="695325" y="6281501"/>
            <a:ext cx="2391807" cy="369332"/>
          </a:xfrm>
          <a:prstGeom prst="rect">
            <a:avLst/>
          </a:prstGeom>
          <a:noFill/>
        </p:spPr>
        <p:txBody>
          <a:bodyPr wrap="square" rtlCol="0">
            <a:spAutoFit/>
          </a:bodyPr>
          <a:lstStyle/>
          <a:p>
            <a:r>
              <a:rPr lang="sv-SE" sz="1800" b="1" i="0" u="none" strike="noStrike" kern="1200" baseline="0" dirty="0" smtClean="0">
                <a:solidFill>
                  <a:schemeClr val="tx1"/>
                </a:solidFill>
                <a:latin typeface="+mn-lt"/>
                <a:ea typeface="+mn-ea"/>
                <a:cs typeface="+mn-cs"/>
              </a:rPr>
              <a:t>regiongavleborg.se </a:t>
            </a:r>
            <a:endParaRPr lang="sv-SE" dirty="0"/>
          </a:p>
        </p:txBody>
      </p:sp>
      <p:pic>
        <p:nvPicPr>
          <p:cNvPr id="11" name="Bildobjekt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757" y="556003"/>
            <a:ext cx="1980000" cy="597613"/>
          </a:xfrm>
          <a:prstGeom prst="rect">
            <a:avLst/>
          </a:prstGeom>
        </p:spPr>
      </p:pic>
    </p:spTree>
    <p:extLst>
      <p:ext uri="{BB962C8B-B14F-4D97-AF65-F5344CB8AC3E}">
        <p14:creationId xmlns:p14="http://schemas.microsoft.com/office/powerpoint/2010/main" val="137555373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55" r:id="rId3"/>
    <p:sldLayoutId id="2147483756" r:id="rId4"/>
  </p:sldLayoutIdLst>
  <p:transition spd="slow">
    <p:push/>
  </p:transition>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182563" indent="-182563"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444500" indent="-1698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2pPr>
      <a:lvl3pPr marL="809625" indent="-182563" algn="l" defTabSz="914400" rtl="0" eaLnBrk="1" latinLnBrk="0" hangingPunct="1">
        <a:lnSpc>
          <a:spcPts val="2880"/>
        </a:lnSpc>
        <a:spcBef>
          <a:spcPts val="500"/>
        </a:spcBef>
        <a:buFont typeface="Arial" panose="020B0604020202020204" pitchFamily="34" charset="0"/>
        <a:buChar char="•"/>
        <a:defRPr sz="2400" kern="1200">
          <a:solidFill>
            <a:schemeClr val="tx1"/>
          </a:solidFill>
          <a:latin typeface="+mn-lt"/>
          <a:ea typeface="+mn-ea"/>
          <a:cs typeface="+mn-cs"/>
        </a:defRPr>
      </a:lvl3pPr>
      <a:lvl4pPr marL="1254125"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4pPr>
      <a:lvl5pPr marL="1619250" indent="-182563" algn="l" defTabSz="914400" rtl="0" eaLnBrk="1" latinLnBrk="0" hangingPunct="1">
        <a:lnSpc>
          <a:spcPts val="2600"/>
        </a:lnSpc>
        <a:spcBef>
          <a:spcPts val="500"/>
        </a:spcBef>
        <a:buFont typeface="Arial" panose="020B0604020202020204" pitchFamily="34" charset="0"/>
        <a:buChar char="•"/>
        <a:defRPr sz="200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88">
          <p15:clr>
            <a:srgbClr val="F26B43"/>
          </p15:clr>
        </p15:guide>
        <p15:guide id="2" pos="3840">
          <p15:clr>
            <a:srgbClr val="F26B43"/>
          </p15:clr>
        </p15:guide>
        <p15:guide id="3" orient="horz" pos="346">
          <p15:clr>
            <a:srgbClr val="F26B43"/>
          </p15:clr>
        </p15:guide>
        <p15:guide id="4" pos="438">
          <p15:clr>
            <a:srgbClr val="F26B43"/>
          </p15:clr>
        </p15:guide>
        <p15:guide id="5" orient="horz" pos="1253">
          <p15:clr>
            <a:srgbClr val="F26B43"/>
          </p15:clr>
        </p15:guide>
        <p15:guide id="6" orient="horz" pos="3748">
          <p15:clr>
            <a:srgbClr val="F26B43"/>
          </p15:clr>
        </p15:guide>
        <p15:guide id="7" pos="724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DA564D-3FF0-4C4C-8110-A9ED42B63981}" type="datetimeFigureOut">
              <a:rPr lang="sv-SE" smtClean="0"/>
              <a:t>2018-09-07</a:t>
            </a:fld>
            <a:endParaRPr lang="sv-SE"/>
          </a:p>
        </p:txBody>
      </p:sp>
      <p:sp>
        <p:nvSpPr>
          <p:cNvPr id="5" name="Platshållare för sidfot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5C13B-CD88-43AB-BEBB-7091F022366D}" type="slidenum">
              <a:rPr lang="sv-SE" smtClean="0"/>
              <a:pPr/>
              <a:t>‹nr.›</a:t>
            </a:fld>
            <a:endParaRPr lang="sv-SE" dirty="0"/>
          </a:p>
        </p:txBody>
      </p:sp>
    </p:spTree>
    <p:extLst>
      <p:ext uri="{BB962C8B-B14F-4D97-AF65-F5344CB8AC3E}">
        <p14:creationId xmlns:p14="http://schemas.microsoft.com/office/powerpoint/2010/main" val="2183258224"/>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ransition spd="slow">
    <p:push/>
  </p:transition>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jpe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png"/><Relationship Id="rId10" Type="http://schemas.openxmlformats.org/officeDocument/2006/relationships/image" Target="../media/image12.jpeg"/><Relationship Id="rId4" Type="http://schemas.microsoft.com/office/2007/relationships/hdphoto" Target="../media/hdphoto1.wdp"/><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62.xml"/><Relationship Id="rId5" Type="http://schemas.openxmlformats.org/officeDocument/2006/relationships/image" Target="../media/image7.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7.xml"/><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hyperlink" Target="http://www.varldsarvethalsingegardar.se/" TargetMode="External"/><Relationship Id="rId2" Type="http://schemas.openxmlformats.org/officeDocument/2006/relationships/image" Target="../media/image21.jpeg"/><Relationship Id="rId1" Type="http://schemas.openxmlformats.org/officeDocument/2006/relationships/slideLayout" Target="../slideLayouts/slideLayout62.xml"/><Relationship Id="rId4" Type="http://schemas.openxmlformats.org/officeDocument/2006/relationships/hyperlink" Target="http://www.facebook.se/halsingegarda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2" cstate="print">
            <a:extLst>
              <a:ext uri="{BEBA8EAE-BF5A-486C-A8C5-ECC9F3942E4B}">
                <a14:imgProps xmlns:a14="http://schemas.microsoft.com/office/drawing/2010/main">
                  <a14:imgLayer r:embed="rId3">
                    <a14:imgEffect>
                      <a14:brightnessContrast bright="17000"/>
                    </a14:imgEffect>
                  </a14:imgLayer>
                </a14:imgProps>
              </a:ext>
              <a:ext uri="{28A0092B-C50C-407E-A947-70E740481C1C}">
                <a14:useLocalDpi xmlns:a14="http://schemas.microsoft.com/office/drawing/2010/main" val="0"/>
              </a:ext>
            </a:extLst>
          </a:blip>
          <a:stretch>
            <a:fillRect/>
          </a:stretch>
        </p:blipFill>
        <p:spPr>
          <a:xfrm>
            <a:off x="0" y="-891480"/>
            <a:ext cx="12191999" cy="8053490"/>
          </a:xfrm>
          <a:prstGeom prst="rect">
            <a:avLst/>
          </a:prstGeom>
        </p:spPr>
      </p:pic>
      <p:sp>
        <p:nvSpPr>
          <p:cNvPr id="5" name="Rektangel 4"/>
          <p:cNvSpPr/>
          <p:nvPr/>
        </p:nvSpPr>
        <p:spPr>
          <a:xfrm>
            <a:off x="-312712" y="4365104"/>
            <a:ext cx="13249472" cy="1296144"/>
          </a:xfrm>
          <a:prstGeom prst="rect">
            <a:avLst/>
          </a:prstGeom>
          <a:solidFill>
            <a:schemeClr val="lt1">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2" name="Rubrik 1"/>
          <p:cNvSpPr>
            <a:spLocks noGrp="1"/>
          </p:cNvSpPr>
          <p:nvPr>
            <p:ph type="ctrTitle"/>
          </p:nvPr>
        </p:nvSpPr>
        <p:spPr>
          <a:xfrm>
            <a:off x="-1" y="5049180"/>
            <a:ext cx="12191999" cy="1001973"/>
          </a:xfrm>
        </p:spPr>
        <p:txBody>
          <a:bodyPr>
            <a:normAutofit fontScale="90000"/>
          </a:bodyPr>
          <a:lstStyle/>
          <a:p>
            <a:r>
              <a:rPr lang="en-US" sz="4800" i="1" dirty="0"/>
              <a:t>World Heritage Scholarship </a:t>
            </a:r>
            <a:r>
              <a:rPr lang="sv-SE" dirty="0" smtClean="0"/>
              <a:t/>
            </a:r>
            <a:br>
              <a:rPr lang="sv-SE" dirty="0" smtClean="0"/>
            </a:br>
            <a:r>
              <a:rPr lang="sv-SE" i="1" dirty="0"/>
              <a:t/>
            </a:r>
            <a:br>
              <a:rPr lang="sv-SE" i="1" dirty="0"/>
            </a:br>
            <a:endParaRPr lang="sv-SE" dirty="0"/>
          </a:p>
        </p:txBody>
      </p:sp>
    </p:spTree>
    <p:extLst>
      <p:ext uri="{BB962C8B-B14F-4D97-AF65-F5344CB8AC3E}">
        <p14:creationId xmlns:p14="http://schemas.microsoft.com/office/powerpoint/2010/main" val="1196743952"/>
      </p:ext>
    </p:extLst>
  </p:cSld>
  <p:clrMapOvr>
    <a:masterClrMapping/>
  </p:clrMapOvr>
  <p:transition spd="slow">
    <p:pu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7000"/>
                    </a14:imgEffect>
                  </a14:imgLayer>
                </a14:imgProps>
              </a:ext>
              <a:ext uri="{28A0092B-C50C-407E-A947-70E740481C1C}">
                <a14:useLocalDpi xmlns:a14="http://schemas.microsoft.com/office/drawing/2010/main" val="0"/>
              </a:ext>
            </a:extLst>
          </a:blip>
          <a:stretch>
            <a:fillRect/>
          </a:stretch>
        </p:blipFill>
        <p:spPr>
          <a:xfrm>
            <a:off x="-34864" y="-27384"/>
            <a:ext cx="12226864" cy="6885384"/>
          </a:xfrm>
          <a:prstGeom prst="rect">
            <a:avLst/>
          </a:prstGeom>
        </p:spPr>
      </p:pic>
      <p:pic>
        <p:nvPicPr>
          <p:cNvPr id="4" name="Bildobjekt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6739" y="417246"/>
            <a:ext cx="2440720" cy="736451"/>
          </a:xfrm>
          <a:prstGeom prst="rect">
            <a:avLst/>
          </a:prstGeom>
        </p:spPr>
      </p:pic>
      <p:pic>
        <p:nvPicPr>
          <p:cNvPr id="12" name="Picture 7" descr="19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652" y="2301799"/>
            <a:ext cx="4638428" cy="258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objekt 1"/>
          <p:cNvPicPr>
            <a:picLocks noChangeAspect="1"/>
          </p:cNvPicPr>
          <p:nvPr/>
        </p:nvPicPr>
        <p:blipFill>
          <a:blip r:embed="rId7">
            <a:extLst>
              <a:ext uri="{28A0092B-C50C-407E-A947-70E740481C1C}">
                <a14:useLocalDpi xmlns:a14="http://schemas.microsoft.com/office/drawing/2010/main" val="0"/>
              </a:ext>
            </a:extLst>
          </a:blip>
          <a:srcRect l="36076" t="33032" r="3934" b="18730"/>
          <a:stretch>
            <a:fillRect/>
          </a:stretch>
        </p:blipFill>
        <p:spPr bwMode="auto">
          <a:xfrm>
            <a:off x="-384720" y="-27384"/>
            <a:ext cx="4638427" cy="2555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190"/>
          <p:cNvPicPr>
            <a:picLocks noChangeAspect="1" noChangeArrowheads="1"/>
          </p:cNvPicPr>
          <p:nvPr/>
        </p:nvPicPr>
        <p:blipFill rotWithShape="1">
          <a:blip r:embed="rId8">
            <a:extLst>
              <a:ext uri="{28A0092B-C50C-407E-A947-70E740481C1C}">
                <a14:useLocalDpi xmlns:a14="http://schemas.microsoft.com/office/drawing/2010/main" val="0"/>
              </a:ext>
            </a:extLst>
          </a:blip>
          <a:srcRect l="11652" r="8218"/>
          <a:stretch/>
        </p:blipFill>
        <p:spPr bwMode="auto">
          <a:xfrm>
            <a:off x="6312023" y="2301002"/>
            <a:ext cx="2794270" cy="258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172"/>
          <p:cNvPicPr>
            <a:picLocks noChangeAspect="1" noChangeArrowheads="1"/>
          </p:cNvPicPr>
          <p:nvPr/>
        </p:nvPicPr>
        <p:blipFill rotWithShape="1">
          <a:blip r:embed="rId9">
            <a:extLst>
              <a:ext uri="{28A0092B-C50C-407E-A947-70E740481C1C}">
                <a14:useLocalDpi xmlns:a14="http://schemas.microsoft.com/office/drawing/2010/main" val="0"/>
              </a:ext>
            </a:extLst>
          </a:blip>
          <a:srcRect t="9432"/>
          <a:stretch/>
        </p:blipFill>
        <p:spPr bwMode="auto">
          <a:xfrm>
            <a:off x="4223792" y="-27384"/>
            <a:ext cx="4119601" cy="2542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182"/>
          <p:cNvPicPr>
            <a:picLocks noChangeAspect="1" noChangeArrowheads="1"/>
          </p:cNvPicPr>
          <p:nvPr/>
        </p:nvPicPr>
        <p:blipFill>
          <a:blip r:embed="rId10" cstate="print">
            <a:clrChange>
              <a:clrFrom>
                <a:srgbClr val="19191D"/>
              </a:clrFrom>
              <a:clrTo>
                <a:srgbClr val="19191D">
                  <a:alpha val="0"/>
                </a:srgbClr>
              </a:clrTo>
            </a:clrChange>
            <a:extLst>
              <a:ext uri="{28A0092B-C50C-407E-A947-70E740481C1C}">
                <a14:useLocalDpi xmlns:a14="http://schemas.microsoft.com/office/drawing/2010/main" val="0"/>
              </a:ext>
            </a:extLst>
          </a:blip>
          <a:srcRect l="19138" t="15974" r="8537" b="16960"/>
          <a:stretch>
            <a:fillRect/>
          </a:stretch>
        </p:blipFill>
        <p:spPr bwMode="auto">
          <a:xfrm>
            <a:off x="8184232" y="-27384"/>
            <a:ext cx="4136148" cy="2555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ktangel 15"/>
          <p:cNvSpPr/>
          <p:nvPr/>
        </p:nvSpPr>
        <p:spPr>
          <a:xfrm>
            <a:off x="-815628" y="1896379"/>
            <a:ext cx="13753528" cy="432195"/>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pic>
        <p:nvPicPr>
          <p:cNvPr id="6" name="Bildobjekt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79776" y="2328574"/>
            <a:ext cx="2232248" cy="2976330"/>
          </a:xfrm>
          <a:prstGeom prst="rect">
            <a:avLst/>
          </a:prstGeom>
        </p:spPr>
      </p:pic>
      <p:pic>
        <p:nvPicPr>
          <p:cNvPr id="2" name="Bildobjekt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06293" y="2462687"/>
            <a:ext cx="3434053" cy="2289369"/>
          </a:xfrm>
          <a:prstGeom prst="rect">
            <a:avLst/>
          </a:prstGeom>
        </p:spPr>
      </p:pic>
      <p:sp>
        <p:nvSpPr>
          <p:cNvPr id="19" name="Rektangel 18"/>
          <p:cNvSpPr/>
          <p:nvPr/>
        </p:nvSpPr>
        <p:spPr>
          <a:xfrm>
            <a:off x="324036" y="1844824"/>
            <a:ext cx="11676620" cy="400110"/>
          </a:xfrm>
          <a:prstGeom prst="rect">
            <a:avLst/>
          </a:prstGeom>
        </p:spPr>
        <p:txBody>
          <a:bodyPr wrap="square">
            <a:spAutoFit/>
          </a:bodyPr>
          <a:lstStyle/>
          <a:p>
            <a:r>
              <a:rPr lang="en-US" sz="2000" dirty="0" smtClean="0"/>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Kristofers</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Järvsö</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Gästgivars</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Vallsta</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Pallars</a:t>
            </a:r>
            <a:r>
              <a:rPr lang="en-US" sz="20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en-US" sz="2000" b="1" dirty="0" err="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Långhed</a:t>
            </a:r>
            <a:endParaRPr lang="sv-SE" sz="2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0" name="Rektangel 19"/>
          <p:cNvSpPr/>
          <p:nvPr/>
        </p:nvSpPr>
        <p:spPr>
          <a:xfrm>
            <a:off x="-558652" y="5296927"/>
            <a:ext cx="13098998" cy="1296144"/>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sz="2000" b="1" dirty="0" smtClean="0">
              <a:solidFill>
                <a:schemeClr val="tx1"/>
              </a:solidFill>
              <a:latin typeface="Times New Roman" panose="02020603050405020304" pitchFamily="18" charset="0"/>
              <a:cs typeface="Times New Roman" panose="02020603050405020304" pitchFamily="18" charset="0"/>
            </a:endParaRPr>
          </a:p>
          <a:p>
            <a:pPr algn="ctr"/>
            <a:r>
              <a:rPr lang="en-US" sz="2000" b="1" dirty="0" smtClean="0">
                <a:solidFill>
                  <a:schemeClr val="tx1"/>
                </a:solidFill>
                <a:latin typeface="Times New Roman" panose="02020603050405020304" pitchFamily="18" charset="0"/>
                <a:cs typeface="Times New Roman" panose="02020603050405020304" pitchFamily="18" charset="0"/>
              </a:rPr>
              <a:t>The </a:t>
            </a:r>
            <a:r>
              <a:rPr lang="en-US" sz="2000" b="1" dirty="0">
                <a:solidFill>
                  <a:schemeClr val="tx1"/>
                </a:solidFill>
                <a:latin typeface="Times New Roman" panose="02020603050405020304" pitchFamily="18" charset="0"/>
                <a:cs typeface="Times New Roman" panose="02020603050405020304" pitchFamily="18" charset="0"/>
              </a:rPr>
              <a:t>farmhouses of </a:t>
            </a:r>
            <a:r>
              <a:rPr lang="en-US" sz="2000" b="1" dirty="0" err="1">
                <a:solidFill>
                  <a:schemeClr val="tx1"/>
                </a:solidFill>
                <a:latin typeface="Times New Roman" panose="02020603050405020304" pitchFamily="18" charset="0"/>
                <a:cs typeface="Times New Roman" panose="02020603050405020304" pitchFamily="18" charset="0"/>
              </a:rPr>
              <a:t>Hälsingland</a:t>
            </a:r>
            <a:r>
              <a:rPr lang="en-US" sz="2000" b="1" dirty="0">
                <a:solidFill>
                  <a:schemeClr val="tx1"/>
                </a:solidFill>
                <a:latin typeface="Times New Roman" panose="02020603050405020304" pitchFamily="18" charset="0"/>
                <a:cs typeface="Times New Roman" panose="02020603050405020304" pitchFamily="18" charset="0"/>
              </a:rPr>
              <a:t> were </a:t>
            </a:r>
            <a:r>
              <a:rPr lang="en-US" sz="2000" b="1" dirty="0" smtClean="0">
                <a:solidFill>
                  <a:schemeClr val="tx1"/>
                </a:solidFill>
                <a:latin typeface="Times New Roman" panose="02020603050405020304" pitchFamily="18" charset="0"/>
                <a:cs typeface="Times New Roman" panose="02020603050405020304" pitchFamily="18" charset="0"/>
              </a:rPr>
              <a:t>listed 2012 under </a:t>
            </a:r>
            <a:r>
              <a:rPr lang="en-US" sz="2000" b="1" dirty="0">
                <a:solidFill>
                  <a:schemeClr val="tx1"/>
                </a:solidFill>
                <a:latin typeface="Times New Roman" panose="02020603050405020304" pitchFamily="18" charset="0"/>
                <a:cs typeface="Times New Roman" panose="02020603050405020304" pitchFamily="18" charset="0"/>
              </a:rPr>
              <a:t>the name Decorated Farmhouses of </a:t>
            </a:r>
            <a:r>
              <a:rPr lang="en-US" sz="2000" b="1" dirty="0" err="1">
                <a:solidFill>
                  <a:schemeClr val="tx1"/>
                </a:solidFill>
                <a:latin typeface="Times New Roman" panose="02020603050405020304" pitchFamily="18" charset="0"/>
                <a:cs typeface="Times New Roman" panose="02020603050405020304" pitchFamily="18" charset="0"/>
              </a:rPr>
              <a:t>Hälsingland</a:t>
            </a:r>
            <a:r>
              <a:rPr lang="en-US" sz="2000" b="1" dirty="0">
                <a:solidFill>
                  <a:schemeClr val="tx1"/>
                </a:solidFill>
                <a:latin typeface="Times New Roman" panose="02020603050405020304" pitchFamily="18" charset="0"/>
                <a:cs typeface="Times New Roman" panose="02020603050405020304" pitchFamily="18" charset="0"/>
              </a:rPr>
              <a:t>. </a:t>
            </a:r>
            <a:endParaRPr lang="en-US" sz="2000" b="1" dirty="0" smtClean="0">
              <a:solidFill>
                <a:schemeClr val="tx1"/>
              </a:solidFill>
              <a:latin typeface="Times New Roman" panose="02020603050405020304" pitchFamily="18" charset="0"/>
              <a:cs typeface="Times New Roman" panose="02020603050405020304" pitchFamily="18" charset="0"/>
            </a:endParaRPr>
          </a:p>
          <a:p>
            <a:pPr algn="ctr"/>
            <a:r>
              <a:rPr lang="en-US" sz="2000" b="1" dirty="0" smtClean="0">
                <a:solidFill>
                  <a:schemeClr val="tx1"/>
                </a:solidFill>
                <a:latin typeface="Times New Roman" panose="02020603050405020304" pitchFamily="18" charset="0"/>
                <a:cs typeface="Times New Roman" panose="02020603050405020304" pitchFamily="18" charset="0"/>
              </a:rPr>
              <a:t>Seven </a:t>
            </a:r>
            <a:r>
              <a:rPr lang="en-US" sz="2000" b="1" dirty="0">
                <a:solidFill>
                  <a:schemeClr val="tx1"/>
                </a:solidFill>
                <a:latin typeface="Times New Roman" panose="02020603050405020304" pitchFamily="18" charset="0"/>
                <a:cs typeface="Times New Roman" panose="02020603050405020304" pitchFamily="18" charset="0"/>
              </a:rPr>
              <a:t>farms were chosen </a:t>
            </a:r>
            <a:r>
              <a:rPr lang="en-US" sz="2000" b="1" dirty="0" smtClean="0">
                <a:solidFill>
                  <a:schemeClr val="tx1"/>
                </a:solidFill>
                <a:latin typeface="Times New Roman" panose="02020603050405020304" pitchFamily="18" charset="0"/>
                <a:cs typeface="Times New Roman" panose="02020603050405020304" pitchFamily="18" charset="0"/>
              </a:rPr>
              <a:t>to </a:t>
            </a:r>
            <a:r>
              <a:rPr lang="en-US" sz="2000" b="1" dirty="0">
                <a:solidFill>
                  <a:schemeClr val="tx1"/>
                </a:solidFill>
                <a:latin typeface="Times New Roman" panose="02020603050405020304" pitchFamily="18" charset="0"/>
                <a:cs typeface="Times New Roman" panose="02020603050405020304" pitchFamily="18" charset="0"/>
              </a:rPr>
              <a:t>represent the </a:t>
            </a:r>
            <a:r>
              <a:rPr lang="en-US" sz="2000" b="1" dirty="0" smtClean="0">
                <a:solidFill>
                  <a:schemeClr val="tx1"/>
                </a:solidFill>
                <a:latin typeface="Times New Roman" panose="02020603050405020304" pitchFamily="18" charset="0"/>
                <a:cs typeface="Times New Roman" panose="02020603050405020304" pitchFamily="18" charset="0"/>
              </a:rPr>
              <a:t>1000 farms in the landscape</a:t>
            </a:r>
            <a:r>
              <a:rPr lang="en-US" sz="2000" b="1" dirty="0">
                <a:solidFill>
                  <a:schemeClr val="tx1"/>
                </a:solidFill>
                <a:latin typeface="Times New Roman" panose="02020603050405020304" pitchFamily="18" charset="0"/>
                <a:cs typeface="Times New Roman" panose="02020603050405020304" pitchFamily="18" charset="0"/>
              </a:rPr>
              <a:t>. </a:t>
            </a:r>
            <a:endParaRPr lang="en-US" sz="2000" b="1" dirty="0" smtClean="0">
              <a:solidFill>
                <a:schemeClr val="tx1"/>
              </a:solidFill>
              <a:latin typeface="Times New Roman" panose="02020603050405020304" pitchFamily="18" charset="0"/>
              <a:cs typeface="Times New Roman" panose="02020603050405020304" pitchFamily="18" charset="0"/>
            </a:endParaRPr>
          </a:p>
          <a:p>
            <a:pPr algn="ctr"/>
            <a:r>
              <a:rPr lang="en-US" dirty="0" smtClean="0">
                <a:solidFill>
                  <a:schemeClr val="tx1"/>
                </a:solidFill>
                <a:latin typeface="Times New Roman" panose="02020603050405020304" pitchFamily="18" charset="0"/>
                <a:cs typeface="Times New Roman" panose="02020603050405020304" pitchFamily="18" charset="0"/>
              </a:rPr>
              <a:t> </a:t>
            </a:r>
            <a:r>
              <a:rPr lang="en-US" dirty="0">
                <a:solidFill>
                  <a:schemeClr val="tx1"/>
                </a:solidFill>
                <a:latin typeface="Times New Roman" panose="02020603050405020304" pitchFamily="18" charset="0"/>
                <a:cs typeface="Times New Roman" panose="02020603050405020304" pitchFamily="18" charset="0"/>
              </a:rPr>
              <a:t/>
            </a:r>
            <a:br>
              <a:rPr lang="en-US" dirty="0">
                <a:solidFill>
                  <a:schemeClr val="tx1"/>
                </a:solidFill>
                <a:latin typeface="Times New Roman" panose="02020603050405020304" pitchFamily="18" charset="0"/>
                <a:cs typeface="Times New Roman" panose="02020603050405020304" pitchFamily="18" charset="0"/>
              </a:rPr>
            </a:br>
            <a:endParaRPr lang="sv-SE" b="1" dirty="0">
              <a:solidFill>
                <a:schemeClr val="tx1"/>
              </a:solidFill>
              <a:latin typeface="Times New Roman" panose="02020603050405020304" pitchFamily="18" charset="0"/>
              <a:cs typeface="Times New Roman" panose="02020603050405020304" pitchFamily="18" charset="0"/>
            </a:endParaRPr>
          </a:p>
        </p:txBody>
      </p:sp>
      <p:sp>
        <p:nvSpPr>
          <p:cNvPr id="18" name="Rektangel 17"/>
          <p:cNvSpPr/>
          <p:nvPr/>
        </p:nvSpPr>
        <p:spPr>
          <a:xfrm>
            <a:off x="-849220" y="4351946"/>
            <a:ext cx="13753528" cy="432195"/>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Bortom</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åa</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in </a:t>
            </a:r>
            <a:r>
              <a:rPr 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Fågelsjö</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Erik-Anders </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Asta</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Jon-Lars in </a:t>
            </a:r>
            <a:r>
              <a:rPr 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Långhed</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err="1"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Bommars</a:t>
            </a:r>
            <a:r>
              <a:rPr lang="en-US" b="1"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b="1"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 </a:t>
            </a:r>
            <a:r>
              <a:rPr lang="en-US" b="1" dirty="0" err="1">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Letsbo</a:t>
            </a:r>
            <a:endParaRPr lang="sv-SE"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015356"/>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1000"/>
                    </a14:imgEffect>
                  </a14:imgLayer>
                </a14:imgProps>
              </a:ext>
              <a:ext uri="{28A0092B-C50C-407E-A947-70E740481C1C}">
                <a14:useLocalDpi xmlns:a14="http://schemas.microsoft.com/office/drawing/2010/main" val="0"/>
              </a:ext>
            </a:extLst>
          </a:blip>
          <a:stretch>
            <a:fillRect/>
          </a:stretch>
        </p:blipFill>
        <p:spPr>
          <a:xfrm>
            <a:off x="-384720" y="-1107504"/>
            <a:ext cx="12669159" cy="8179291"/>
          </a:xfrm>
          <a:prstGeom prst="rect">
            <a:avLst/>
          </a:prstGeom>
        </p:spPr>
      </p:pic>
      <p:sp>
        <p:nvSpPr>
          <p:cNvPr id="5" name="Rektangel 4"/>
          <p:cNvSpPr/>
          <p:nvPr/>
        </p:nvSpPr>
        <p:spPr>
          <a:xfrm>
            <a:off x="-816768" y="5517232"/>
            <a:ext cx="13753528" cy="1204844"/>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6" name="Platshållare för innehåll 2"/>
          <p:cNvSpPr txBox="1">
            <a:spLocks/>
          </p:cNvSpPr>
          <p:nvPr/>
        </p:nvSpPr>
        <p:spPr>
          <a:xfrm>
            <a:off x="2927648" y="5733256"/>
            <a:ext cx="9073007" cy="108012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r>
              <a:rPr lang="en-US" sz="2000" b="1" dirty="0">
                <a:latin typeface="Times New Roman" panose="02020603050405020304" pitchFamily="18" charset="0"/>
                <a:cs typeface="Times New Roman" panose="02020603050405020304" pitchFamily="18" charset="0"/>
              </a:rPr>
              <a:t>T</a:t>
            </a:r>
            <a:r>
              <a:rPr lang="en-US" sz="2000" b="1" dirty="0" smtClean="0">
                <a:latin typeface="Times New Roman" panose="02020603050405020304" pitchFamily="18" charset="0"/>
                <a:cs typeface="Times New Roman" panose="02020603050405020304" pitchFamily="18" charset="0"/>
              </a:rPr>
              <a:t>he </a:t>
            </a:r>
            <a:r>
              <a:rPr lang="en-US" sz="2000" b="1" dirty="0">
                <a:latin typeface="Times New Roman" panose="02020603050405020304" pitchFamily="18" charset="0"/>
                <a:cs typeface="Times New Roman" panose="02020603050405020304" pitchFamily="18" charset="0"/>
              </a:rPr>
              <a:t>Region of Gävleborg have several cultural </a:t>
            </a:r>
            <a:r>
              <a:rPr lang="en-US" sz="2000" b="1" dirty="0" smtClean="0">
                <a:latin typeface="Times New Roman" panose="02020603050405020304" pitchFamily="18" charset="0"/>
                <a:cs typeface="Times New Roman" panose="02020603050405020304" pitchFamily="18" charset="0"/>
              </a:rPr>
              <a:t>scholarships. </a:t>
            </a:r>
          </a:p>
          <a:p>
            <a:pPr marL="0" indent="0">
              <a:spcBef>
                <a:spcPts val="0"/>
              </a:spcBef>
              <a:buNone/>
              <a:defRPr/>
            </a:pPr>
            <a:r>
              <a:rPr lang="en-US" sz="2000" b="1" dirty="0" smtClean="0">
                <a:latin typeface="Times New Roman" panose="02020603050405020304" pitchFamily="18" charset="0"/>
                <a:cs typeface="Times New Roman" panose="02020603050405020304" pitchFamily="18" charset="0"/>
              </a:rPr>
              <a:t>Why not a </a:t>
            </a:r>
            <a:r>
              <a:rPr lang="en-US" sz="2000" b="1" dirty="0">
                <a:latin typeface="Times New Roman" panose="02020603050405020304" pitchFamily="18" charset="0"/>
                <a:cs typeface="Times New Roman" panose="02020603050405020304" pitchFamily="18" charset="0"/>
              </a:rPr>
              <a:t>scholarship for world </a:t>
            </a:r>
            <a:r>
              <a:rPr lang="en-US" sz="2000" b="1" dirty="0" smtClean="0">
                <a:latin typeface="Times New Roman" panose="02020603050405020304" pitchFamily="18" charset="0"/>
                <a:cs typeface="Times New Roman" panose="02020603050405020304" pitchFamily="18" charset="0"/>
              </a:rPr>
              <a:t>heritage?</a:t>
            </a:r>
            <a:endParaRPr lang="sv-SE"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5511606"/>
      </p:ext>
    </p:extLst>
  </p:cSld>
  <p:clrMapOvr>
    <a:masterClrMapping/>
  </p:clrMapOvr>
  <p:transition spd="slow">
    <p:push/>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endParaRPr lang="sv-SE"/>
          </a:p>
        </p:txBody>
      </p:sp>
      <p:pic>
        <p:nvPicPr>
          <p:cNvPr id="4" name="Picture 2" descr="Bröllop H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40704" y="-1762343"/>
            <a:ext cx="12571728" cy="906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ktangel 4"/>
          <p:cNvSpPr/>
          <p:nvPr/>
        </p:nvSpPr>
        <p:spPr>
          <a:xfrm>
            <a:off x="-807691" y="5914727"/>
            <a:ext cx="13897544" cy="1077218"/>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1199456" y="5914727"/>
            <a:ext cx="10992544" cy="1323439"/>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The farmers built these magnificent decorated farmhouses just for grand feasts. </a:t>
            </a:r>
          </a:p>
          <a:p>
            <a:r>
              <a:rPr lang="en-US" sz="2400" dirty="0" smtClean="0">
                <a:latin typeface="Times New Roman" panose="02020603050405020304" pitchFamily="18" charset="0"/>
                <a:cs typeface="Times New Roman" panose="02020603050405020304" pitchFamily="18" charset="0"/>
              </a:rPr>
              <a:t>As here – a great wedding to </a:t>
            </a:r>
            <a:r>
              <a:rPr lang="en-US" sz="2400" dirty="0">
                <a:latin typeface="Times New Roman" panose="02020603050405020304" pitchFamily="18" charset="0"/>
                <a:cs typeface="Times New Roman" panose="02020603050405020304" pitchFamily="18" charset="0"/>
              </a:rPr>
              <a:t>show off to the world. </a:t>
            </a:r>
            <a:r>
              <a:rPr lang="en-US" sz="2400" dirty="0" smtClean="0">
                <a:latin typeface="Times New Roman" panose="02020603050405020304" pitchFamily="18" charset="0"/>
                <a:cs typeface="Times New Roman" panose="02020603050405020304" pitchFamily="18" charset="0"/>
              </a:rPr>
              <a:t>Party for at least 5 days…</a:t>
            </a:r>
          </a:p>
          <a:p>
            <a:endParaRPr lang="sv-SE" sz="3200" dirty="0"/>
          </a:p>
        </p:txBody>
      </p:sp>
    </p:spTree>
    <p:extLst>
      <p:ext uri="{BB962C8B-B14F-4D97-AF65-F5344CB8AC3E}">
        <p14:creationId xmlns:p14="http://schemas.microsoft.com/office/powerpoint/2010/main" val="4144871698"/>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
                    </a14:imgEffect>
                  </a14:imgLayer>
                </a14:imgProps>
              </a:ext>
              <a:ext uri="{28A0092B-C50C-407E-A947-70E740481C1C}">
                <a14:useLocalDpi xmlns:a14="http://schemas.microsoft.com/office/drawing/2010/main" val="0"/>
              </a:ext>
            </a:extLst>
          </a:blip>
          <a:stretch>
            <a:fillRect/>
          </a:stretch>
        </p:blipFill>
        <p:spPr>
          <a:xfrm>
            <a:off x="-355748" y="-1022822"/>
            <a:ext cx="12547748" cy="8365166"/>
          </a:xfrm>
          <a:prstGeom prst="rect">
            <a:avLst/>
          </a:prstGeom>
        </p:spPr>
      </p:pic>
      <p:pic>
        <p:nvPicPr>
          <p:cNvPr id="4" name="Bildobjekt 3"/>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12333" y="548680"/>
            <a:ext cx="2005126" cy="605017"/>
          </a:xfrm>
          <a:prstGeom prst="rect">
            <a:avLst/>
          </a:prstGeom>
        </p:spPr>
      </p:pic>
      <p:sp>
        <p:nvSpPr>
          <p:cNvPr id="8" name="Rektangel 7"/>
          <p:cNvSpPr/>
          <p:nvPr/>
        </p:nvSpPr>
        <p:spPr>
          <a:xfrm>
            <a:off x="-528736" y="5517232"/>
            <a:ext cx="12961440" cy="1008112"/>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156588" y="5657671"/>
            <a:ext cx="11953328" cy="1200329"/>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The World Heritage </a:t>
            </a:r>
            <a:r>
              <a:rPr lang="en-US" sz="2000" b="1" dirty="0">
                <a:latin typeface="Times New Roman" panose="02020603050405020304" pitchFamily="18" charset="0"/>
                <a:cs typeface="Times New Roman" panose="02020603050405020304" pitchFamily="18" charset="0"/>
              </a:rPr>
              <a:t>S</a:t>
            </a:r>
            <a:r>
              <a:rPr lang="en-US" sz="2000" b="1" dirty="0" smtClean="0">
                <a:latin typeface="Times New Roman" panose="02020603050405020304" pitchFamily="18" charset="0"/>
                <a:cs typeface="Times New Roman" panose="02020603050405020304" pitchFamily="18" charset="0"/>
              </a:rPr>
              <a:t>cholarship invites the </a:t>
            </a:r>
            <a:r>
              <a:rPr lang="en-US" sz="2000" b="1" dirty="0" err="1" smtClean="0">
                <a:latin typeface="Times New Roman" panose="02020603050405020304" pitchFamily="18" charset="0"/>
                <a:cs typeface="Times New Roman" panose="02020603050405020304" pitchFamily="18" charset="0"/>
              </a:rPr>
              <a:t>wardee</a:t>
            </a:r>
            <a:r>
              <a:rPr lang="en-US" sz="2000" b="1" dirty="0" smtClean="0">
                <a:latin typeface="Times New Roman" panose="02020603050405020304" pitchFamily="18" charset="0"/>
                <a:cs typeface="Times New Roman" panose="02020603050405020304" pitchFamily="18" charset="0"/>
              </a:rPr>
              <a:t>  to stay and work in one of the seven farms during one month from all around the world as an international scholarship.</a:t>
            </a:r>
          </a:p>
          <a:p>
            <a:endParaRPr lang="sv-SE" sz="3200" dirty="0"/>
          </a:p>
        </p:txBody>
      </p:sp>
    </p:spTree>
    <p:extLst>
      <p:ext uri="{BB962C8B-B14F-4D97-AF65-F5344CB8AC3E}">
        <p14:creationId xmlns:p14="http://schemas.microsoft.com/office/powerpoint/2010/main" val="2016757667"/>
      </p:ext>
    </p:extLst>
  </p:cSld>
  <p:clrMapOvr>
    <a:masterClrMapping/>
  </p:clrMapOvr>
  <p:transition spd="slow">
    <p:push/>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innehåll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6688" y="-1034681"/>
            <a:ext cx="12288688" cy="8190935"/>
          </a:xfrm>
          <a:prstGeom prst="rect">
            <a:avLst/>
          </a:prstGeom>
        </p:spPr>
      </p:pic>
      <p:sp>
        <p:nvSpPr>
          <p:cNvPr id="5" name="Rektangel 4"/>
          <p:cNvSpPr/>
          <p:nvPr/>
        </p:nvSpPr>
        <p:spPr>
          <a:xfrm>
            <a:off x="-312712" y="5584472"/>
            <a:ext cx="12745416" cy="1463678"/>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847389" y="5729480"/>
            <a:ext cx="10945216" cy="1015663"/>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The purpose of the scholarship is to</a:t>
            </a:r>
            <a:r>
              <a:rPr lang="en-US" sz="2000" b="1" dirty="0">
                <a:latin typeface="Times New Roman" panose="02020603050405020304" pitchFamily="18" charset="0"/>
                <a:cs typeface="Times New Roman" panose="02020603050405020304" pitchFamily="18" charset="0"/>
              </a:rPr>
              <a:t>  widen the context </a:t>
            </a:r>
            <a:r>
              <a:rPr lang="en-US" sz="2000" b="1" dirty="0" smtClean="0">
                <a:latin typeface="Times New Roman" panose="02020603050405020304" pitchFamily="18" charset="0"/>
                <a:cs typeface="Times New Roman" panose="02020603050405020304" pitchFamily="18" charset="0"/>
              </a:rPr>
              <a:t> of the Decorated Farmhouses of </a:t>
            </a:r>
            <a:r>
              <a:rPr lang="en-US" sz="2000" b="1" dirty="0" err="1" smtClean="0">
                <a:latin typeface="Times New Roman" panose="02020603050405020304" pitchFamily="18" charset="0"/>
                <a:cs typeface="Times New Roman" panose="02020603050405020304" pitchFamily="18" charset="0"/>
              </a:rPr>
              <a:t>Hälsingland</a:t>
            </a:r>
            <a:r>
              <a:rPr lang="en-US" sz="2000" b="1" dirty="0" smtClean="0">
                <a:latin typeface="Times New Roman" panose="02020603050405020304" pitchFamily="18" charset="0"/>
                <a:cs typeface="Times New Roman" panose="02020603050405020304" pitchFamily="18" charset="0"/>
              </a:rPr>
              <a:t> - all </a:t>
            </a:r>
            <a:r>
              <a:rPr lang="en-US" sz="2000" b="1" dirty="0">
                <a:latin typeface="Times New Roman" panose="02020603050405020304" pitchFamily="18" charset="0"/>
                <a:cs typeface="Times New Roman" panose="02020603050405020304" pitchFamily="18" charset="0"/>
              </a:rPr>
              <a:t>in the spirit that </a:t>
            </a:r>
            <a:r>
              <a:rPr lang="en-US" sz="2000" b="1" dirty="0" smtClean="0">
                <a:latin typeface="Times New Roman" panose="02020603050405020304" pitchFamily="18" charset="0"/>
                <a:cs typeface="Times New Roman" panose="02020603050405020304" pitchFamily="18" charset="0"/>
              </a:rPr>
              <a:t>expires the UNESCO  intentions - to build bridges between people and other World </a:t>
            </a:r>
            <a:r>
              <a:rPr lang="en-US" sz="2000" b="1" dirty="0">
                <a:latin typeface="Times New Roman" panose="02020603050405020304" pitchFamily="18" charset="0"/>
                <a:cs typeface="Times New Roman" panose="02020603050405020304" pitchFamily="18" charset="0"/>
              </a:rPr>
              <a:t>H</a:t>
            </a:r>
            <a:r>
              <a:rPr lang="en-US" sz="2000" b="1" dirty="0" smtClean="0">
                <a:latin typeface="Times New Roman" panose="02020603050405020304" pitchFamily="18" charset="0"/>
                <a:cs typeface="Times New Roman" panose="02020603050405020304" pitchFamily="18" charset="0"/>
              </a:rPr>
              <a:t>eritage sites.</a:t>
            </a:r>
            <a:endParaRPr lang="sv-SE"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6882405"/>
      </p:ext>
    </p:extLst>
  </p:cSld>
  <p:clrMapOvr>
    <a:masterClrMapping/>
  </p:clrMapOvr>
  <p:transition spd="slow">
    <p:push/>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rotWithShape="1">
          <a:blip r:embed="rId3" cstate="print">
            <a:extLst>
              <a:ext uri="{28A0092B-C50C-407E-A947-70E740481C1C}">
                <a14:useLocalDpi xmlns:a14="http://schemas.microsoft.com/office/drawing/2010/main" val="0"/>
              </a:ext>
            </a:extLst>
          </a:blip>
          <a:srcRect l="13856" t="20542"/>
          <a:stretch/>
        </p:blipFill>
        <p:spPr>
          <a:xfrm>
            <a:off x="0" y="-1"/>
            <a:ext cx="12288689" cy="6897447"/>
          </a:xfrm>
          <a:prstGeom prst="rect">
            <a:avLst/>
          </a:prstGeom>
        </p:spPr>
      </p:pic>
      <p:sp>
        <p:nvSpPr>
          <p:cNvPr id="6" name="Platshållare för innehåll 2"/>
          <p:cNvSpPr txBox="1">
            <a:spLocks/>
          </p:cNvSpPr>
          <p:nvPr/>
        </p:nvSpPr>
        <p:spPr>
          <a:xfrm>
            <a:off x="609600" y="5305159"/>
            <a:ext cx="10972800" cy="150821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defRPr/>
            </a:pPr>
            <a:endParaRPr lang="sv-SE" dirty="0"/>
          </a:p>
        </p:txBody>
      </p:sp>
      <p:sp>
        <p:nvSpPr>
          <p:cNvPr id="7" name="Rektangel 6"/>
          <p:cNvSpPr/>
          <p:nvPr/>
        </p:nvSpPr>
        <p:spPr>
          <a:xfrm>
            <a:off x="9920364" y="1108462"/>
            <a:ext cx="2664297" cy="4680520"/>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r>
              <a:rPr lang="sv-SE" sz="2400" b="1" dirty="0" err="1" smtClean="0">
                <a:solidFill>
                  <a:schemeClr val="tx1"/>
                </a:solidFill>
                <a:latin typeface="Times New Roman" panose="02020603050405020304" pitchFamily="18" charset="0"/>
                <a:cs typeface="Times New Roman" panose="02020603050405020304" pitchFamily="18" charset="0"/>
              </a:rPr>
              <a:t>Who</a:t>
            </a:r>
            <a:r>
              <a:rPr lang="sv-SE" sz="2400" b="1" dirty="0" smtClean="0">
                <a:solidFill>
                  <a:schemeClr val="tx1"/>
                </a:solidFill>
                <a:latin typeface="Times New Roman" panose="02020603050405020304" pitchFamily="18" charset="0"/>
                <a:cs typeface="Times New Roman" panose="02020603050405020304" pitchFamily="18" charset="0"/>
              </a:rPr>
              <a:t> </a:t>
            </a:r>
            <a:r>
              <a:rPr lang="sv-SE" sz="2400" b="1" dirty="0" err="1" smtClean="0">
                <a:solidFill>
                  <a:schemeClr val="tx1"/>
                </a:solidFill>
                <a:latin typeface="Times New Roman" panose="02020603050405020304" pitchFamily="18" charset="0"/>
                <a:cs typeface="Times New Roman" panose="02020603050405020304" pitchFamily="18" charset="0"/>
              </a:rPr>
              <a:t>can</a:t>
            </a:r>
            <a:r>
              <a:rPr lang="sv-SE" sz="2400" b="1" dirty="0" smtClean="0">
                <a:solidFill>
                  <a:schemeClr val="tx1"/>
                </a:solidFill>
                <a:latin typeface="Times New Roman" panose="02020603050405020304" pitchFamily="18" charset="0"/>
                <a:cs typeface="Times New Roman" panose="02020603050405020304" pitchFamily="18" charset="0"/>
              </a:rPr>
              <a:t> </a:t>
            </a:r>
            <a:r>
              <a:rPr lang="sv-SE" sz="2400" b="1" dirty="0" err="1" smtClean="0">
                <a:solidFill>
                  <a:schemeClr val="tx1"/>
                </a:solidFill>
                <a:latin typeface="Times New Roman" panose="02020603050405020304" pitchFamily="18" charset="0"/>
                <a:cs typeface="Times New Roman" panose="02020603050405020304" pitchFamily="18" charset="0"/>
              </a:rPr>
              <a:t>apply</a:t>
            </a:r>
            <a:r>
              <a:rPr lang="sv-SE" sz="2400" b="1" dirty="0" smtClean="0">
                <a:solidFill>
                  <a:schemeClr val="tx1"/>
                </a:solidFill>
                <a:latin typeface="Times New Roman" panose="02020603050405020304" pitchFamily="18" charset="0"/>
                <a:cs typeface="Times New Roman" panose="02020603050405020304" pitchFamily="18" charset="0"/>
              </a:rPr>
              <a:t>?</a:t>
            </a:r>
          </a:p>
          <a:p>
            <a:pPr algn="ctr"/>
            <a:endParaRPr lang="sv-SE" sz="2000" b="1" dirty="0" smtClean="0">
              <a:solidFill>
                <a:schemeClr val="tx1"/>
              </a:solidFill>
              <a:latin typeface="Times New Roman" panose="02020603050405020304" pitchFamily="18" charset="0"/>
              <a:cs typeface="Times New Roman" panose="02020603050405020304" pitchFamily="18" charset="0"/>
            </a:endParaRPr>
          </a:p>
          <a:p>
            <a:r>
              <a:rPr lang="sv-SE" sz="2000" b="1" dirty="0" err="1" smtClean="0">
                <a:solidFill>
                  <a:schemeClr val="tx1"/>
                </a:solidFill>
                <a:latin typeface="Times New Roman" panose="02020603050405020304" pitchFamily="18" charset="0"/>
                <a:cs typeface="Times New Roman" panose="02020603050405020304" pitchFamily="18" charset="0"/>
              </a:rPr>
              <a:t>Professionel</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creators</a:t>
            </a:r>
            <a:endParaRPr lang="sv-SE" sz="2000" b="1" dirty="0" smtClean="0">
              <a:solidFill>
                <a:schemeClr val="tx1"/>
              </a:solidFill>
              <a:latin typeface="Times New Roman" panose="02020603050405020304" pitchFamily="18" charset="0"/>
              <a:cs typeface="Times New Roman" panose="02020603050405020304" pitchFamily="18" charset="0"/>
            </a:endParaRPr>
          </a:p>
          <a:p>
            <a:r>
              <a:rPr lang="sv-SE" sz="2000" b="1" dirty="0" err="1" smtClean="0">
                <a:solidFill>
                  <a:schemeClr val="tx1"/>
                </a:solidFill>
                <a:latin typeface="Times New Roman" panose="02020603050405020304" pitchFamily="18" charset="0"/>
                <a:cs typeface="Times New Roman" panose="02020603050405020304" pitchFamily="18" charset="0"/>
              </a:rPr>
              <a:t>People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who</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work</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study</a:t>
            </a:r>
            <a:r>
              <a:rPr lang="sv-SE" sz="2000" b="1" dirty="0" smtClean="0">
                <a:solidFill>
                  <a:schemeClr val="tx1"/>
                </a:solidFill>
                <a:latin typeface="Times New Roman" panose="02020603050405020304" pitchFamily="18" charset="0"/>
                <a:cs typeface="Times New Roman" panose="02020603050405020304" pitchFamily="18" charset="0"/>
              </a:rPr>
              <a:t>, research or </a:t>
            </a:r>
            <a:r>
              <a:rPr lang="sv-SE" sz="2000" b="1" dirty="0" err="1" smtClean="0">
                <a:solidFill>
                  <a:schemeClr val="tx1"/>
                </a:solidFill>
                <a:latin typeface="Times New Roman" panose="02020603050405020304" pitchFamily="18" charset="0"/>
                <a:cs typeface="Times New Roman" panose="02020603050405020304" pitchFamily="18" charset="0"/>
              </a:rPr>
              <a:t>have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another</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connections</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to</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world</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heritage</a:t>
            </a:r>
            <a:r>
              <a:rPr lang="sv-SE" sz="2000" b="1" dirty="0" smtClean="0">
                <a:solidFill>
                  <a:schemeClr val="tx1"/>
                </a:solidFill>
                <a:latin typeface="Times New Roman" panose="02020603050405020304" pitchFamily="18" charset="0"/>
                <a:cs typeface="Times New Roman" panose="02020603050405020304" pitchFamily="18" charset="0"/>
              </a:rPr>
              <a:t> sites.</a:t>
            </a:r>
            <a:endParaRPr lang="sv-SE" sz="20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5704044"/>
      </p:ext>
    </p:extLst>
  </p:cSld>
  <p:clrMapOvr>
    <a:masterClrMapping/>
  </p:clrMapOvr>
  <p:transition spd="slow">
    <p:push/>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516" y="-6076056"/>
            <a:ext cx="13571062" cy="20356592"/>
          </a:xfrm>
          <a:prstGeom prst="rect">
            <a:avLst/>
          </a:prstGeom>
        </p:spPr>
      </p:pic>
      <p:sp>
        <p:nvSpPr>
          <p:cNvPr id="5" name="Rektangel 4"/>
          <p:cNvSpPr/>
          <p:nvPr/>
        </p:nvSpPr>
        <p:spPr>
          <a:xfrm>
            <a:off x="-888776" y="0"/>
            <a:ext cx="3672408" cy="6984776"/>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6" name="Platshållare för innehåll 2"/>
          <p:cNvSpPr txBox="1">
            <a:spLocks/>
          </p:cNvSpPr>
          <p:nvPr/>
        </p:nvSpPr>
        <p:spPr>
          <a:xfrm>
            <a:off x="-737516" y="116632"/>
            <a:ext cx="3809180" cy="8424937"/>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endParaRPr lang="sv-SE" sz="2000" b="1" dirty="0" smtClean="0">
              <a:solidFill>
                <a:schemeClr val="tx1"/>
              </a:solidFill>
              <a:latin typeface="Times New Roman" panose="02020603050405020304" pitchFamily="18" charset="0"/>
              <a:cs typeface="Times New Roman" panose="02020603050405020304" pitchFamily="18" charset="0"/>
            </a:endParaRPr>
          </a:p>
          <a:p>
            <a:pPr algn="l"/>
            <a:r>
              <a:rPr lang="sv-SE" sz="2000" b="1" dirty="0" smtClean="0">
                <a:solidFill>
                  <a:schemeClr val="tx1"/>
                </a:solidFill>
                <a:latin typeface="Times New Roman" panose="02020603050405020304" pitchFamily="18" charset="0"/>
                <a:cs typeface="Times New Roman" panose="02020603050405020304" pitchFamily="18" charset="0"/>
              </a:rPr>
              <a:t>Live in </a:t>
            </a:r>
            <a:r>
              <a:rPr lang="sv-SE" sz="2000" b="1" dirty="0" err="1" smtClean="0">
                <a:solidFill>
                  <a:schemeClr val="tx1"/>
                </a:solidFill>
                <a:latin typeface="Times New Roman" panose="02020603050405020304" pitchFamily="18" charset="0"/>
                <a:cs typeface="Times New Roman" panose="02020603050405020304" pitchFamily="18" charset="0"/>
              </a:rPr>
              <a:t>one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of</a:t>
            </a:r>
            <a:r>
              <a:rPr lang="sv-SE" sz="2000" b="1" dirty="0" smtClean="0">
                <a:solidFill>
                  <a:schemeClr val="tx1"/>
                </a:solidFill>
                <a:latin typeface="Times New Roman" panose="02020603050405020304" pitchFamily="18" charset="0"/>
                <a:cs typeface="Times New Roman" panose="02020603050405020304" pitchFamily="18" charset="0"/>
              </a:rPr>
              <a:t> the </a:t>
            </a:r>
            <a:r>
              <a:rPr lang="sv-SE" sz="2000" b="1" dirty="0" err="1" smtClean="0">
                <a:solidFill>
                  <a:schemeClr val="tx1"/>
                </a:solidFill>
                <a:latin typeface="Times New Roman" panose="02020603050405020304" pitchFamily="18" charset="0"/>
                <a:cs typeface="Times New Roman" panose="02020603050405020304" pitchFamily="18" charset="0"/>
              </a:rPr>
              <a:t>decorated</a:t>
            </a:r>
            <a:r>
              <a:rPr lang="sv-SE" sz="2000" b="1" dirty="0" smtClean="0">
                <a:solidFill>
                  <a:schemeClr val="tx1"/>
                </a:solidFill>
                <a:latin typeface="Times New Roman" panose="02020603050405020304" pitchFamily="18" charset="0"/>
                <a:cs typeface="Times New Roman" panose="02020603050405020304" pitchFamily="18" charset="0"/>
              </a:rPr>
              <a:t> farmhouses for </a:t>
            </a:r>
            <a:r>
              <a:rPr lang="sv-SE" sz="2000" b="1" dirty="0" err="1" smtClean="0">
                <a:solidFill>
                  <a:schemeClr val="tx1"/>
                </a:solidFill>
                <a:latin typeface="Times New Roman" panose="02020603050405020304" pitchFamily="18" charset="0"/>
                <a:cs typeface="Times New Roman" panose="02020603050405020304" pitchFamily="18" charset="0"/>
              </a:rPr>
              <a:t>one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month</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to</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study</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create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paint</a:t>
            </a:r>
            <a:r>
              <a:rPr lang="sv-SE" sz="2000" b="1" dirty="0" smtClean="0">
                <a:solidFill>
                  <a:schemeClr val="tx1"/>
                </a:solidFill>
                <a:latin typeface="Times New Roman" panose="02020603050405020304" pitchFamily="18" charset="0"/>
                <a:cs typeface="Times New Roman" panose="02020603050405020304" pitchFamily="18" charset="0"/>
              </a:rPr>
              <a:t>, research, </a:t>
            </a:r>
            <a:r>
              <a:rPr lang="sv-SE" sz="2000" b="1" dirty="0" err="1" smtClean="0">
                <a:solidFill>
                  <a:schemeClr val="tx1"/>
                </a:solidFill>
                <a:latin typeface="Times New Roman" panose="02020603050405020304" pitchFamily="18" charset="0"/>
                <a:cs typeface="Times New Roman" panose="02020603050405020304" pitchFamily="18" charset="0"/>
              </a:rPr>
              <a:t>compose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write</a:t>
            </a:r>
            <a:r>
              <a:rPr lang="sv-SE" sz="2000" b="1" dirty="0" smtClean="0">
                <a:solidFill>
                  <a:schemeClr val="tx1"/>
                </a:solidFill>
                <a:latin typeface="Times New Roman" panose="02020603050405020304" pitchFamily="18" charset="0"/>
                <a:cs typeface="Times New Roman" panose="02020603050405020304" pitchFamily="18" charset="0"/>
              </a:rPr>
              <a:t> </a:t>
            </a:r>
            <a:r>
              <a:rPr lang="sv-SE" sz="2000" b="1" dirty="0" err="1" smtClean="0">
                <a:solidFill>
                  <a:schemeClr val="tx1"/>
                </a:solidFill>
                <a:latin typeface="Times New Roman" panose="02020603050405020304" pitchFamily="18" charset="0"/>
                <a:cs typeface="Times New Roman" panose="02020603050405020304" pitchFamily="18" charset="0"/>
              </a:rPr>
              <a:t>etc</a:t>
            </a:r>
            <a:r>
              <a:rPr lang="sv-SE" sz="2000" b="1" dirty="0" smtClean="0">
                <a:solidFill>
                  <a:schemeClr val="tx1"/>
                </a:solidFill>
                <a:latin typeface="Times New Roman" panose="02020603050405020304" pitchFamily="18" charset="0"/>
                <a:cs typeface="Times New Roman" panose="02020603050405020304" pitchFamily="18" charset="0"/>
              </a:rPr>
              <a:t> </a:t>
            </a:r>
          </a:p>
          <a:p>
            <a:pPr algn="l"/>
            <a:endParaRPr lang="sv-SE" sz="2000" b="1" dirty="0" smtClean="0">
              <a:solidFill>
                <a:schemeClr val="tx1"/>
              </a:solidFill>
              <a:latin typeface="Times New Roman" panose="02020603050405020304" pitchFamily="18" charset="0"/>
              <a:cs typeface="Times New Roman" panose="02020603050405020304" pitchFamily="18" charset="0"/>
            </a:endParaRPr>
          </a:p>
          <a:p>
            <a:pPr algn="l"/>
            <a:r>
              <a:rPr lang="sv-SE" sz="2000" b="1" dirty="0" smtClean="0">
                <a:solidFill>
                  <a:schemeClr val="tx1"/>
                </a:solidFill>
                <a:latin typeface="Times New Roman" panose="02020603050405020304" pitchFamily="18" charset="0"/>
                <a:cs typeface="Times New Roman" panose="02020603050405020304" pitchFamily="18" charset="0"/>
              </a:rPr>
              <a:t>Call </a:t>
            </a:r>
            <a:r>
              <a:rPr lang="sv-SE" sz="2000" b="1" dirty="0">
                <a:solidFill>
                  <a:schemeClr val="tx1"/>
                </a:solidFill>
                <a:latin typeface="Times New Roman" panose="02020603050405020304" pitchFamily="18" charset="0"/>
                <a:cs typeface="Times New Roman" panose="02020603050405020304" pitchFamily="18" charset="0"/>
              </a:rPr>
              <a:t>starts 2018</a:t>
            </a:r>
          </a:p>
          <a:p>
            <a:pPr algn="l"/>
            <a:r>
              <a:rPr lang="sv-SE" sz="2000" b="1" dirty="0">
                <a:solidFill>
                  <a:schemeClr val="tx1"/>
                </a:solidFill>
                <a:latin typeface="Times New Roman" panose="02020603050405020304" pitchFamily="18" charset="0"/>
                <a:cs typeface="Times New Roman" panose="02020603050405020304" pitchFamily="18" charset="0"/>
              </a:rPr>
              <a:t>Decision in spring 2019</a:t>
            </a:r>
          </a:p>
          <a:p>
            <a:pPr algn="l"/>
            <a:r>
              <a:rPr lang="sv-SE" sz="2000" b="1" dirty="0" err="1">
                <a:solidFill>
                  <a:schemeClr val="tx1"/>
                </a:solidFill>
                <a:latin typeface="Times New Roman" panose="02020603050405020304" pitchFamily="18" charset="0"/>
                <a:cs typeface="Times New Roman" panose="02020603050405020304" pitchFamily="18" charset="0"/>
              </a:rPr>
              <a:t>First</a:t>
            </a:r>
            <a:r>
              <a:rPr lang="sv-SE" sz="2000" b="1" dirty="0">
                <a:solidFill>
                  <a:schemeClr val="tx1"/>
                </a:solidFill>
                <a:latin typeface="Times New Roman" panose="02020603050405020304" pitchFamily="18" charset="0"/>
                <a:cs typeface="Times New Roman" panose="02020603050405020304" pitchFamily="18" charset="0"/>
              </a:rPr>
              <a:t> period: summer 2019</a:t>
            </a:r>
          </a:p>
          <a:p>
            <a:pPr algn="l"/>
            <a:endParaRPr lang="sv-SE" sz="2000" b="1" i="1" dirty="0" smtClean="0">
              <a:solidFill>
                <a:schemeClr val="tx1"/>
              </a:solidFill>
              <a:latin typeface="Times New Roman" panose="02020603050405020304" pitchFamily="18" charset="0"/>
              <a:cs typeface="Times New Roman" panose="02020603050405020304" pitchFamily="18" charset="0"/>
            </a:endParaRPr>
          </a:p>
          <a:p>
            <a:pPr algn="l"/>
            <a:r>
              <a:rPr lang="sv-SE" sz="2000" b="1" i="1" dirty="0" smtClean="0">
                <a:solidFill>
                  <a:schemeClr val="tx1"/>
                </a:solidFill>
                <a:latin typeface="Times New Roman" panose="02020603050405020304" pitchFamily="18" charset="0"/>
                <a:cs typeface="Times New Roman" panose="02020603050405020304" pitchFamily="18" charset="0"/>
              </a:rPr>
              <a:t>All in </a:t>
            </a:r>
            <a:r>
              <a:rPr lang="sv-SE" sz="2000" b="1" i="1" dirty="0" err="1" smtClean="0">
                <a:solidFill>
                  <a:schemeClr val="tx1"/>
                </a:solidFill>
                <a:latin typeface="Times New Roman" panose="02020603050405020304" pitchFamily="18" charset="0"/>
                <a:cs typeface="Times New Roman" panose="02020603050405020304" pitchFamily="18" charset="0"/>
              </a:rPr>
              <a:t>purpose</a:t>
            </a:r>
            <a:r>
              <a:rPr lang="sv-SE" sz="2000" b="1" i="1" dirty="0" smtClean="0">
                <a:solidFill>
                  <a:schemeClr val="tx1"/>
                </a:solidFill>
                <a:latin typeface="Times New Roman" panose="02020603050405020304" pitchFamily="18" charset="0"/>
                <a:cs typeface="Times New Roman" panose="02020603050405020304" pitchFamily="18" charset="0"/>
              </a:rPr>
              <a:t> </a:t>
            </a:r>
            <a:r>
              <a:rPr lang="sv-SE" sz="2000" b="1" i="1" dirty="0" err="1" smtClean="0">
                <a:solidFill>
                  <a:schemeClr val="tx1"/>
                </a:solidFill>
                <a:latin typeface="Times New Roman" panose="02020603050405020304" pitchFamily="18" charset="0"/>
                <a:cs typeface="Times New Roman" panose="02020603050405020304" pitchFamily="18" charset="0"/>
              </a:rPr>
              <a:t>to</a:t>
            </a:r>
            <a:r>
              <a:rPr lang="sv-SE" sz="2000" b="1" i="1" dirty="0" smtClean="0">
                <a:solidFill>
                  <a:schemeClr val="tx1"/>
                </a:solidFill>
                <a:latin typeface="Times New Roman" panose="02020603050405020304" pitchFamily="18" charset="0"/>
                <a:cs typeface="Times New Roman" panose="02020603050405020304" pitchFamily="18" charset="0"/>
              </a:rPr>
              <a:t> </a:t>
            </a:r>
            <a:r>
              <a:rPr lang="sv-SE" sz="2000" b="1" i="1" dirty="0" err="1" smtClean="0">
                <a:solidFill>
                  <a:schemeClr val="tx1"/>
                </a:solidFill>
                <a:latin typeface="Times New Roman" panose="02020603050405020304" pitchFamily="18" charset="0"/>
                <a:cs typeface="Times New Roman" panose="02020603050405020304" pitchFamily="18" charset="0"/>
              </a:rPr>
              <a:t>widen</a:t>
            </a:r>
            <a:r>
              <a:rPr lang="sv-SE" sz="2000" b="1" i="1" dirty="0" smtClean="0">
                <a:solidFill>
                  <a:schemeClr val="tx1"/>
                </a:solidFill>
                <a:latin typeface="Times New Roman" panose="02020603050405020304" pitchFamily="18" charset="0"/>
                <a:cs typeface="Times New Roman" panose="02020603050405020304" pitchFamily="18" charset="0"/>
              </a:rPr>
              <a:t> the </a:t>
            </a:r>
            <a:r>
              <a:rPr lang="sv-SE" sz="2000" b="1" i="1" dirty="0" err="1" smtClean="0">
                <a:solidFill>
                  <a:schemeClr val="tx1"/>
                </a:solidFill>
                <a:latin typeface="Times New Roman" panose="02020603050405020304" pitchFamily="18" charset="0"/>
                <a:cs typeface="Times New Roman" panose="02020603050405020304" pitchFamily="18" charset="0"/>
              </a:rPr>
              <a:t>context</a:t>
            </a:r>
            <a:r>
              <a:rPr lang="sv-SE" sz="2000" b="1" i="1" dirty="0" smtClean="0">
                <a:solidFill>
                  <a:schemeClr val="tx1"/>
                </a:solidFill>
                <a:latin typeface="Times New Roman" panose="02020603050405020304" pitchFamily="18" charset="0"/>
                <a:cs typeface="Times New Roman" panose="02020603050405020304" pitchFamily="18" charset="0"/>
              </a:rPr>
              <a:t> of  the </a:t>
            </a:r>
            <a:r>
              <a:rPr lang="sv-SE" sz="2000" b="1" i="1" dirty="0" err="1" smtClean="0">
                <a:solidFill>
                  <a:schemeClr val="tx1"/>
                </a:solidFill>
                <a:latin typeface="Times New Roman" panose="02020603050405020304" pitchFamily="18" charset="0"/>
                <a:cs typeface="Times New Roman" panose="02020603050405020304" pitchFamily="18" charset="0"/>
              </a:rPr>
              <a:t>Decorated</a:t>
            </a:r>
            <a:r>
              <a:rPr lang="sv-SE" sz="2000" b="1" i="1" dirty="0" smtClean="0">
                <a:solidFill>
                  <a:schemeClr val="tx1"/>
                </a:solidFill>
                <a:latin typeface="Times New Roman" panose="02020603050405020304" pitchFamily="18" charset="0"/>
                <a:cs typeface="Times New Roman" panose="02020603050405020304" pitchFamily="18" charset="0"/>
              </a:rPr>
              <a:t> Farmhouses of Hälsingland and </a:t>
            </a:r>
            <a:r>
              <a:rPr lang="sv-SE" sz="2000" b="1" i="1" dirty="0">
                <a:solidFill>
                  <a:schemeClr val="tx1"/>
                </a:solidFill>
                <a:latin typeface="Times New Roman" panose="02020603050405020304" pitchFamily="18" charset="0"/>
                <a:cs typeface="Times New Roman" panose="02020603050405020304" pitchFamily="18" charset="0"/>
              </a:rPr>
              <a:t>W</a:t>
            </a:r>
            <a:r>
              <a:rPr lang="sv-SE" sz="2000" b="1" i="1" dirty="0" smtClean="0">
                <a:solidFill>
                  <a:schemeClr val="tx1"/>
                </a:solidFill>
                <a:latin typeface="Times New Roman" panose="02020603050405020304" pitchFamily="18" charset="0"/>
                <a:cs typeface="Times New Roman" panose="02020603050405020304" pitchFamily="18" charset="0"/>
              </a:rPr>
              <a:t>orld </a:t>
            </a:r>
            <a:r>
              <a:rPr lang="sv-SE" sz="2000" b="1" i="1" dirty="0" err="1">
                <a:solidFill>
                  <a:schemeClr val="tx1"/>
                </a:solidFill>
                <a:latin typeface="Times New Roman" panose="02020603050405020304" pitchFamily="18" charset="0"/>
                <a:cs typeface="Times New Roman" panose="02020603050405020304" pitchFamily="18" charset="0"/>
              </a:rPr>
              <a:t>H</a:t>
            </a:r>
            <a:r>
              <a:rPr lang="sv-SE" sz="2000" b="1" i="1" dirty="0" err="1" smtClean="0">
                <a:solidFill>
                  <a:schemeClr val="tx1"/>
                </a:solidFill>
                <a:latin typeface="Times New Roman" panose="02020603050405020304" pitchFamily="18" charset="0"/>
                <a:cs typeface="Times New Roman" panose="02020603050405020304" pitchFamily="18" charset="0"/>
              </a:rPr>
              <a:t>eritage</a:t>
            </a:r>
            <a:r>
              <a:rPr lang="sv-SE" sz="2000" b="1" i="1" dirty="0" smtClean="0">
                <a:solidFill>
                  <a:schemeClr val="tx1"/>
                </a:solidFill>
                <a:latin typeface="Times New Roman" panose="02020603050405020304" pitchFamily="18" charset="0"/>
                <a:cs typeface="Times New Roman" panose="02020603050405020304" pitchFamily="18" charset="0"/>
              </a:rPr>
              <a:t> sites </a:t>
            </a:r>
            <a:r>
              <a:rPr lang="sv-SE" sz="2000" b="1" i="1" dirty="0" err="1" smtClean="0">
                <a:solidFill>
                  <a:schemeClr val="tx1"/>
                </a:solidFill>
                <a:latin typeface="Times New Roman" panose="02020603050405020304" pitchFamily="18" charset="0"/>
                <a:cs typeface="Times New Roman" panose="02020603050405020304" pitchFamily="18" charset="0"/>
              </a:rPr>
              <a:t>around</a:t>
            </a:r>
            <a:r>
              <a:rPr lang="sv-SE" sz="2000" b="1" i="1" dirty="0" smtClean="0">
                <a:solidFill>
                  <a:schemeClr val="tx1"/>
                </a:solidFill>
                <a:latin typeface="Times New Roman" panose="02020603050405020304" pitchFamily="18" charset="0"/>
                <a:cs typeface="Times New Roman" panose="02020603050405020304" pitchFamily="18" charset="0"/>
              </a:rPr>
              <a:t> the </a:t>
            </a:r>
            <a:r>
              <a:rPr lang="sv-SE" sz="2000" b="1" i="1" dirty="0" err="1" smtClean="0">
                <a:solidFill>
                  <a:schemeClr val="tx1"/>
                </a:solidFill>
                <a:latin typeface="Times New Roman" panose="02020603050405020304" pitchFamily="18" charset="0"/>
                <a:cs typeface="Times New Roman" panose="02020603050405020304" pitchFamily="18" charset="0"/>
              </a:rPr>
              <a:t>world</a:t>
            </a:r>
            <a:r>
              <a:rPr lang="sv-SE" sz="2000" b="1" i="1" dirty="0" smtClean="0">
                <a:solidFill>
                  <a:schemeClr val="tx1"/>
                </a:solidFill>
                <a:latin typeface="Times New Roman" panose="02020603050405020304" pitchFamily="18" charset="0"/>
                <a:cs typeface="Times New Roman" panose="02020603050405020304" pitchFamily="18" charset="0"/>
              </a:rPr>
              <a:t>.</a:t>
            </a:r>
          </a:p>
          <a:p>
            <a:pPr marL="457200" indent="-457200">
              <a:buFontTx/>
              <a:buChar char="-"/>
            </a:pPr>
            <a:endParaRPr lang="sv-SE" sz="2800" dirty="0" smtClean="0">
              <a:solidFill>
                <a:schemeClr val="tx1"/>
              </a:solidFill>
            </a:endParaRPr>
          </a:p>
          <a:p>
            <a:endParaRPr lang="sv-SE" dirty="0"/>
          </a:p>
        </p:txBody>
      </p:sp>
    </p:spTree>
    <p:extLst>
      <p:ext uri="{BB962C8B-B14F-4D97-AF65-F5344CB8AC3E}">
        <p14:creationId xmlns:p14="http://schemas.microsoft.com/office/powerpoint/2010/main" val="2933216035"/>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innehåll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431576" y="-171400"/>
            <a:ext cx="12623576" cy="8415717"/>
          </a:xfrm>
        </p:spPr>
      </p:pic>
      <p:sp>
        <p:nvSpPr>
          <p:cNvPr id="8" name="Rektangel 7"/>
          <p:cNvSpPr/>
          <p:nvPr/>
        </p:nvSpPr>
        <p:spPr>
          <a:xfrm>
            <a:off x="-816768" y="4941168"/>
            <a:ext cx="13393488" cy="1296144"/>
          </a:xfrm>
          <a:prstGeom prst="rect">
            <a:avLst/>
          </a:prstGeom>
          <a:solidFill>
            <a:schemeClr val="accent6">
              <a:lumMod val="40000"/>
              <a:lumOff val="60000"/>
              <a:alpha val="50000"/>
            </a:schemeClr>
          </a:solidFill>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sv-SE"/>
          </a:p>
        </p:txBody>
      </p:sp>
      <p:sp>
        <p:nvSpPr>
          <p:cNvPr id="6" name="Platshållare för innehåll 2"/>
          <p:cNvSpPr txBox="1">
            <a:spLocks/>
          </p:cNvSpPr>
          <p:nvPr/>
        </p:nvSpPr>
        <p:spPr>
          <a:xfrm>
            <a:off x="3503712" y="4404242"/>
            <a:ext cx="9289032" cy="212110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dirty="0" smtClean="0"/>
          </a:p>
          <a:p>
            <a:pPr marL="0" indent="0">
              <a:spcBef>
                <a:spcPts val="0"/>
              </a:spcBef>
              <a:buNone/>
              <a:defRPr/>
            </a:pPr>
            <a:r>
              <a:rPr lang="en-US" dirty="0" smtClean="0"/>
              <a:t/>
            </a:r>
            <a:br>
              <a:rPr lang="en-US" dirty="0" smtClean="0"/>
            </a:br>
            <a:r>
              <a:rPr lang="en-US" dirty="0" smtClean="0"/>
              <a:t>         </a:t>
            </a:r>
            <a:r>
              <a:rPr lang="en-US" b="1" dirty="0" smtClean="0">
                <a:latin typeface="Times New Roman" panose="02020603050405020304" pitchFamily="18" charset="0"/>
                <a:cs typeface="Times New Roman" panose="02020603050405020304" pitchFamily="18" charset="0"/>
              </a:rPr>
              <a:t>Welcome to apply!</a:t>
            </a:r>
          </a:p>
          <a:p>
            <a:pPr marL="0" indent="0">
              <a:buNone/>
            </a:pPr>
            <a:r>
              <a:rPr lang="sv-SE" b="1" u="sng" dirty="0">
                <a:hlinkClick r:id="rId3"/>
              </a:rPr>
              <a:t>www.varldsarvethalsingegardar.se</a:t>
            </a:r>
            <a:endParaRPr lang="sv-SE" b="1" u="sng" dirty="0"/>
          </a:p>
          <a:p>
            <a:pPr marL="0" indent="0">
              <a:buNone/>
            </a:pPr>
            <a:r>
              <a:rPr lang="sv-SE" b="1" u="sng" dirty="0">
                <a:hlinkClick r:id="rId4"/>
              </a:rPr>
              <a:t>www.facebook.se/halsingegardar</a:t>
            </a:r>
            <a:endParaRPr lang="sv-SE" b="1" dirty="0"/>
          </a:p>
          <a:p>
            <a:pPr marL="0" indent="0">
              <a:spcBef>
                <a:spcPts val="0"/>
              </a:spcBef>
              <a:buNone/>
              <a:defRPr/>
            </a:pPr>
            <a:r>
              <a:rPr lang="en-US" b="1" dirty="0" smtClean="0">
                <a:latin typeface="Times New Roman" panose="02020603050405020304" pitchFamily="18" charset="0"/>
                <a:cs typeface="Times New Roman" panose="02020603050405020304" pitchFamily="18" charset="0"/>
              </a:rPr>
              <a:t> </a:t>
            </a:r>
            <a:endParaRPr lang="sv-SE" b="1" u="sng" dirty="0"/>
          </a:p>
        </p:txBody>
      </p:sp>
    </p:spTree>
    <p:extLst>
      <p:ext uri="{BB962C8B-B14F-4D97-AF65-F5344CB8AC3E}">
        <p14:creationId xmlns:p14="http://schemas.microsoft.com/office/powerpoint/2010/main" val="2426144050"/>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Liggande presentation">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gionGavleborg_office tema" id="{AC66ADA5-37EB-47AB-A13A-E1E6DDED8136}" vid="{AC6A8451-B8EE-4F53-904D-F24A430DDAF6}"/>
    </a:ext>
  </a:extLst>
</a:theme>
</file>

<file path=ppt/theme/theme2.xml><?xml version="1.0" encoding="utf-8"?>
<a:theme xmlns:a="http://schemas.openxmlformats.org/drawingml/2006/main" name="BLÅ">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ERISE">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RANGE">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lternativ">
  <a:themeElements>
    <a:clrScheme name="Region Gävleborg">
      <a:dk1>
        <a:sysClr val="windowText" lastClr="000000"/>
      </a:dk1>
      <a:lt1>
        <a:sysClr val="window" lastClr="FFFFFF"/>
      </a:lt1>
      <a:dk2>
        <a:srgbClr val="292929"/>
      </a:dk2>
      <a:lt2>
        <a:srgbClr val="B2B2B2"/>
      </a:lt2>
      <a:accent1>
        <a:srgbClr val="69BE28"/>
      </a:accent1>
      <a:accent2>
        <a:srgbClr val="0089C4"/>
      </a:accent2>
      <a:accent3>
        <a:srgbClr val="F08800"/>
      </a:accent3>
      <a:accent4>
        <a:srgbClr val="E21776"/>
      </a:accent4>
      <a:accent5>
        <a:srgbClr val="A8CD82"/>
      </a:accent5>
      <a:accent6>
        <a:srgbClr val="5DB8DE"/>
      </a:accent6>
      <a:hlink>
        <a:srgbClr val="FCCC84"/>
      </a:hlink>
      <a:folHlink>
        <a:srgbClr val="EF92AC"/>
      </a:folHlink>
    </a:clrScheme>
    <a:fontScheme name="Region Gävleborg">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Presentation liggande u dekor 2015</Template>
  <TotalTime>1559</TotalTime>
  <Words>438</Words>
  <Application>Microsoft Office PowerPoint</Application>
  <PresentationFormat>Widescreen</PresentationFormat>
  <Paragraphs>45</Paragraphs>
  <Slides>9</Slides>
  <Notes>7</Notes>
  <HiddenSlides>0</HiddenSlides>
  <MMClips>0</MMClips>
  <ScaleCrop>false</ScaleCrop>
  <HeadingPairs>
    <vt:vector size="6" baseType="variant">
      <vt:variant>
        <vt:lpstr>Benyttede skrifttyper</vt:lpstr>
      </vt:variant>
      <vt:variant>
        <vt:i4>3</vt:i4>
      </vt:variant>
      <vt:variant>
        <vt:lpstr>Tema</vt:lpstr>
      </vt:variant>
      <vt:variant>
        <vt:i4>6</vt:i4>
      </vt:variant>
      <vt:variant>
        <vt:lpstr>Slidetitler</vt:lpstr>
      </vt:variant>
      <vt:variant>
        <vt:i4>9</vt:i4>
      </vt:variant>
    </vt:vector>
  </HeadingPairs>
  <TitlesOfParts>
    <vt:vector size="18" baseType="lpstr">
      <vt:lpstr>Arial</vt:lpstr>
      <vt:lpstr>Calibri</vt:lpstr>
      <vt:lpstr>Times New Roman</vt:lpstr>
      <vt:lpstr>Liggande presentation</vt:lpstr>
      <vt:lpstr>BLÅ</vt:lpstr>
      <vt:lpstr>CERISE</vt:lpstr>
      <vt:lpstr>ORANGE</vt:lpstr>
      <vt:lpstr>Alternativ</vt:lpstr>
      <vt:lpstr>Office-tema</vt:lpstr>
      <vt:lpstr>World Heritage Scholarship   </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Landstinget Gävleborg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Brauns Michaela - Region Gävleborg</dc:creator>
  <cp:lastModifiedBy>Tove Visbech Holgaard</cp:lastModifiedBy>
  <cp:revision>68</cp:revision>
  <cp:lastPrinted>2018-09-06T11:58:19Z</cp:lastPrinted>
  <dcterms:created xsi:type="dcterms:W3CDTF">2016-03-09T08:55:41Z</dcterms:created>
  <dcterms:modified xsi:type="dcterms:W3CDTF">2018-09-07T07:02:27Z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-7889779</vt:i4>
  </property>
  <property fmtid="{D5CDD505-2E9C-101B-9397-08002B2CF9AE}" pid="3" name="_NewReviewCycle">
    <vt:lpwstr/>
  </property>
  <property fmtid="{D5CDD505-2E9C-101B-9397-08002B2CF9AE}" pid="4" name="_EmailSubject">
    <vt:lpwstr>Mallarna - senaste versionen</vt:lpwstr>
  </property>
  <property fmtid="{D5CDD505-2E9C-101B-9397-08002B2CF9AE}" pid="5" name="_AuthorEmail">
    <vt:lpwstr>sara.asplund@lg.se</vt:lpwstr>
  </property>
  <property fmtid="{D5CDD505-2E9C-101B-9397-08002B2CF9AE}" pid="6" name="_AuthorEmailDisplayName">
    <vt:lpwstr>Asplund Sara - LOV - Grafiker</vt:lpwstr>
  </property>
</Properties>
</file>