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  <p:sldMasterId id="2147483712" r:id="rId3"/>
    <p:sldMasterId id="2147483726" r:id="rId4"/>
    <p:sldMasterId id="2147483737" r:id="rId5"/>
  </p:sldMasterIdLst>
  <p:notesMasterIdLst>
    <p:notesMasterId r:id="rId10"/>
  </p:notesMasterIdLst>
  <p:sldIdLst>
    <p:sldId id="329" r:id="rId6"/>
    <p:sldId id="415" r:id="rId7"/>
    <p:sldId id="405" r:id="rId8"/>
    <p:sldId id="416" r:id="rId9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5501" autoAdjust="0"/>
  </p:normalViewPr>
  <p:slideViewPr>
    <p:cSldViewPr>
      <p:cViewPr varScale="1">
        <p:scale>
          <a:sx n="67" d="100"/>
          <a:sy n="67" d="100"/>
        </p:scale>
        <p:origin x="-10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398" tIns="46200" rIns="92398" bIns="4620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2398" tIns="46200" rIns="92398" bIns="46200" rtlCol="0"/>
          <a:lstStyle>
            <a:lvl1pPr algn="r">
              <a:defRPr sz="1200"/>
            </a:lvl1pPr>
          </a:lstStyle>
          <a:p>
            <a:fld id="{B2E7D8D2-BC22-4A0C-A74D-98D064B252C4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8" tIns="46200" rIns="92398" bIns="4620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398" tIns="46200" rIns="92398" bIns="4620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2398" tIns="46200" rIns="92398" bIns="4620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2398" tIns="46200" rIns="92398" bIns="46200" rtlCol="0" anchor="b"/>
          <a:lstStyle>
            <a:lvl1pPr algn="r">
              <a:defRPr sz="1200"/>
            </a:lvl1pPr>
          </a:lstStyle>
          <a:p>
            <a:fld id="{E0C18FFD-D740-40F0-814C-933E7FE2E3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5946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Besøgstal: Lige så godt som sidste år – der var den hidtil bedste</a:t>
            </a:r>
          </a:p>
          <a:p>
            <a:r>
              <a:rPr lang="da-DK" dirty="0" smtClean="0"/>
              <a:t>Guidede ture: Også pænt – efteruddannelse af guidekorpset + rollatorvandringer</a:t>
            </a:r>
          </a:p>
          <a:p>
            <a:r>
              <a:rPr lang="da-DK" dirty="0" smtClean="0"/>
              <a:t>Vielser: Ligger ligeledes fint, ift. sidste</a:t>
            </a:r>
            <a:r>
              <a:rPr lang="da-DK" baseline="0" dirty="0" smtClean="0"/>
              <a:t> år, lyder det fra vores lokale giftefoged Finn Johannsen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18FFD-D740-40F0-814C-933E7FE2E33A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741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285" cy="685800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" y="6264000"/>
            <a:ext cx="1406160" cy="22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63454" y="2600856"/>
            <a:ext cx="7200400" cy="28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7500"/>
              </a:lnSpc>
              <a:defRPr sz="7500" baseline="0"/>
            </a:lvl1pPr>
          </a:lstStyle>
          <a:p>
            <a:r>
              <a:rPr lang="da-DK" dirty="0" smtClean="0"/>
              <a:t>Klik, og tilføj titel</a:t>
            </a:r>
            <a:endParaRPr lang="da-DK" dirty="0"/>
          </a:p>
        </p:txBody>
      </p:sp>
      <p:sp>
        <p:nvSpPr>
          <p:cNvPr id="7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963454" y="2132856"/>
            <a:ext cx="7200400" cy="288000"/>
          </a:xfrm>
        </p:spPr>
        <p:txBody>
          <a:bodyPr lIns="126000" tIns="0" rIns="720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bg1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912128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285" cy="68580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2" y="6264000"/>
            <a:ext cx="1406160" cy="22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63454" y="2600856"/>
            <a:ext cx="7200400" cy="28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7500"/>
              </a:lnSpc>
              <a:defRPr sz="7500" baseline="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Klik, og tilføj titel</a:t>
            </a:r>
            <a:endParaRPr lang="da-DK" dirty="0"/>
          </a:p>
        </p:txBody>
      </p:sp>
      <p:sp>
        <p:nvSpPr>
          <p:cNvPr id="7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963454" y="2132856"/>
            <a:ext cx="7200400" cy="288000"/>
          </a:xfrm>
        </p:spPr>
        <p:txBody>
          <a:bodyPr lIns="126000" tIns="0" rIns="720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tx2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73931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00" y="921600"/>
            <a:ext cx="6840376" cy="1080000"/>
          </a:xfrm>
          <a:prstGeom prst="rect">
            <a:avLst/>
          </a:prstGeom>
        </p:spPr>
        <p:txBody>
          <a:bodyPr lIns="72000" rIns="72000"/>
          <a:lstStyle>
            <a:lvl1pPr algn="l">
              <a:lnSpc>
                <a:spcPts val="4000"/>
              </a:lnSpc>
              <a:defRPr b="1" kern="4000" baseline="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16000" y="2268000"/>
            <a:ext cx="6840376" cy="36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chemeClr val="accent2"/>
              </a:buClr>
              <a:defRPr sz="1500"/>
            </a:lvl1pPr>
            <a:lvl2pPr>
              <a:spcBef>
                <a:spcPts val="1200"/>
              </a:spcBef>
              <a:buClr>
                <a:schemeClr val="accent2"/>
              </a:buClr>
              <a:defRPr sz="1500"/>
            </a:lvl2pPr>
            <a:lvl3pPr>
              <a:spcBef>
                <a:spcPts val="1200"/>
              </a:spcBef>
              <a:buClr>
                <a:schemeClr val="accent2"/>
              </a:buClr>
              <a:defRPr sz="1500"/>
            </a:lvl3pPr>
            <a:lvl4pPr>
              <a:spcBef>
                <a:spcPts val="1200"/>
              </a:spcBef>
              <a:buClr>
                <a:schemeClr val="accent2"/>
              </a:buClr>
              <a:defRPr sz="1500"/>
            </a:lvl4pPr>
            <a:lvl5pPr>
              <a:spcBef>
                <a:spcPts val="1200"/>
              </a:spcBef>
              <a:buClr>
                <a:schemeClr val="accent2"/>
              </a:buClr>
              <a:defRPr sz="1500"/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E629-2C48-4FBA-A7A0-2421948C2657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56A1-C613-461C-8D31-9D7234834364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1116000" y="620720"/>
            <a:ext cx="6840376" cy="288000"/>
          </a:xfrm>
        </p:spPr>
        <p:txBody>
          <a:bodyPr lIns="97200" tIns="0" rIns="972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accent2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876358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00" y="921600"/>
            <a:ext cx="6840000" cy="1080000"/>
          </a:xfrm>
          <a:prstGeom prst="rect">
            <a:avLst/>
          </a:prstGeom>
        </p:spPr>
        <p:txBody>
          <a:bodyPr vert="horz" lIns="72000" tIns="0" rIns="72000" bIns="0" rtlCol="0" anchor="t" anchorCtr="0">
            <a:noAutofit/>
          </a:bodyPr>
          <a:lstStyle>
            <a:lvl1pPr>
              <a:defRPr lang="da-DK" baseline="0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395536" y="6669359"/>
            <a:ext cx="2133600" cy="144000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0E629-2C48-4FBA-A7A0-2421948C2657}" type="datetimeFigureOut">
              <a:rPr lang="da-DK" smtClean="0"/>
              <a:pPr/>
              <a:t>11-09-2018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6156A1-C613-461C-8D31-9D723483436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1116000" y="620720"/>
            <a:ext cx="6840376" cy="288000"/>
          </a:xfrm>
        </p:spPr>
        <p:txBody>
          <a:bodyPr lIns="97200" tIns="0" rIns="972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accent2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544809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0E629-2C48-4FBA-A7A0-2421948C2657}" type="datetimeFigureOut">
              <a:rPr lang="da-DK" smtClean="0"/>
              <a:pPr/>
              <a:t>11-09-2018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6156A1-C613-461C-8D31-9D723483436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2000" y="2600856"/>
            <a:ext cx="7200000" cy="2880000"/>
          </a:xfrm>
          <a:prstGeom prst="rect">
            <a:avLst/>
          </a:prstGeom>
        </p:spPr>
        <p:txBody>
          <a:bodyPr vert="horz" lIns="72000" tIns="0" rIns="72000" bIns="0" rtlCol="0" anchor="t" anchorCtr="0">
            <a:normAutofit/>
          </a:bodyPr>
          <a:lstStyle>
            <a:lvl1pPr>
              <a:lnSpc>
                <a:spcPts val="7500"/>
              </a:lnSpc>
              <a:defRPr lang="da-DK" sz="7500" baseline="0"/>
            </a:lvl1pPr>
          </a:lstStyle>
          <a:p>
            <a:pPr lvl="0">
              <a:lnSpc>
                <a:spcPts val="7500"/>
              </a:lnSpc>
            </a:pPr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7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971600" y="2132856"/>
            <a:ext cx="7200000" cy="288000"/>
          </a:xfrm>
        </p:spPr>
        <p:txBody>
          <a:bodyPr vert="horz" lIns="126000" tIns="0" rIns="72000" bIns="0" rtlCol="0" anchor="b" anchorCtr="0">
            <a:noAutofit/>
          </a:bodyPr>
          <a:lstStyle>
            <a:lvl1pPr marL="179388" indent="-179388">
              <a:buNone/>
              <a:defRPr lang="da-DK" sz="1700" b="1" cap="all" dirty="0" smtClean="0">
                <a:solidFill>
                  <a:schemeClr val="accent2"/>
                </a:solidFill>
              </a:defRPr>
            </a:lvl1pPr>
          </a:lstStyle>
          <a:p>
            <a:pPr marL="0" lvl="0" indent="0">
              <a:lnSpc>
                <a:spcPts val="1700"/>
              </a:lnSpc>
              <a:spcBef>
                <a:spcPts val="0"/>
              </a:spcBef>
            </a:pPr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38117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nitsoverskri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285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A0E629-2C48-4FBA-A7A0-2421948C2657}" type="datetimeFigureOut">
              <a:rPr lang="da-DK" smtClean="0"/>
              <a:pPr/>
              <a:t>11-09-2018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6156A1-C613-461C-8D31-9D723483436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2000" y="2600856"/>
            <a:ext cx="7200000" cy="2880000"/>
          </a:xfrm>
          <a:prstGeom prst="rect">
            <a:avLst/>
          </a:prstGeom>
        </p:spPr>
        <p:txBody>
          <a:bodyPr vert="horz" lIns="72000" tIns="0" rIns="72000" bIns="0" rtlCol="0" anchor="t" anchorCtr="0">
            <a:normAutofit/>
          </a:bodyPr>
          <a:lstStyle>
            <a:lvl1pPr>
              <a:lnSpc>
                <a:spcPts val="7500"/>
              </a:lnSpc>
              <a:defRPr lang="da-DK" sz="7500" baseline="0"/>
            </a:lvl1pPr>
          </a:lstStyle>
          <a:p>
            <a:pPr lvl="0">
              <a:lnSpc>
                <a:spcPts val="7500"/>
              </a:lnSpc>
            </a:pPr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7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971600" y="2132856"/>
            <a:ext cx="7200000" cy="288000"/>
          </a:xfrm>
        </p:spPr>
        <p:txBody>
          <a:bodyPr vert="horz" lIns="126000" tIns="0" rIns="72000" bIns="0" rtlCol="0" anchor="b" anchorCtr="0">
            <a:noAutofit/>
          </a:bodyPr>
          <a:lstStyle>
            <a:lvl1pPr marL="179388" indent="-179388">
              <a:buNone/>
              <a:defRPr lang="da-DK" sz="1700" b="1" cap="all" dirty="0" smtClean="0">
                <a:solidFill>
                  <a:schemeClr val="accent2"/>
                </a:solidFill>
              </a:defRPr>
            </a:lvl1pPr>
          </a:lstStyle>
          <a:p>
            <a:pPr marL="0" lvl="0" indent="0">
              <a:lnSpc>
                <a:spcPts val="1700"/>
              </a:lnSpc>
              <a:spcBef>
                <a:spcPts val="0"/>
              </a:spcBef>
            </a:pPr>
            <a:r>
              <a:rPr lang="da-DK" dirty="0" smtClean="0"/>
              <a:t>Klik for at redigere i master</a:t>
            </a:r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" y="6262950"/>
            <a:ext cx="140616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62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00" y="921600"/>
            <a:ext cx="6840000" cy="1080000"/>
          </a:xfrm>
          <a:prstGeom prst="rect">
            <a:avLst/>
          </a:prstGeom>
        </p:spPr>
        <p:txBody>
          <a:bodyPr vert="horz" lIns="72000" tIns="0" rIns="72000" bIns="0" rtlCol="0" anchor="t" anchorCtr="0">
            <a:noAutofit/>
          </a:bodyPr>
          <a:lstStyle>
            <a:lvl1pPr>
              <a:lnSpc>
                <a:spcPts val="4000"/>
              </a:lnSpc>
              <a:defRPr lang="da-DK" baseline="0"/>
            </a:lvl1pPr>
          </a:lstStyle>
          <a:p>
            <a:pPr lvl="0"/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115616" y="2232000"/>
            <a:ext cx="3384000" cy="37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/>
            </a:lvl1pPr>
            <a:lvl2pPr>
              <a:buClr>
                <a:schemeClr val="accent2"/>
              </a:buClr>
              <a:defRPr sz="16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0" y="2232000"/>
            <a:ext cx="3384000" cy="37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/>
            </a:lvl1pPr>
            <a:lvl2pPr>
              <a:buClr>
                <a:schemeClr val="accent2"/>
              </a:buClr>
              <a:defRPr sz="16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E629-2C48-4FBA-A7A0-2421948C2657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56A1-C613-461C-8D31-9D723483436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1116000" y="620720"/>
            <a:ext cx="6840376" cy="288000"/>
          </a:xfrm>
        </p:spPr>
        <p:txBody>
          <a:bodyPr lIns="97200" tIns="0" rIns="972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accent2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42295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00" y="921600"/>
            <a:ext cx="6840000" cy="1080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115617" y="2060848"/>
            <a:ext cx="3384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116000" y="2636912"/>
            <a:ext cx="3384000" cy="34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/>
            </a:lvl1pPr>
            <a:lvl2pPr>
              <a:buClr>
                <a:schemeClr val="accent2"/>
              </a:buClr>
              <a:defRPr sz="16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572000" y="2060848"/>
            <a:ext cx="3384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572000" y="2636912"/>
            <a:ext cx="3384000" cy="34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/>
            </a:lvl1pPr>
            <a:lvl2pPr>
              <a:buClr>
                <a:schemeClr val="accent2"/>
              </a:buClr>
              <a:defRPr sz="16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E629-2C48-4FBA-A7A0-2421948C2657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56A1-C613-461C-8D31-9D7234834364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1116000" y="620720"/>
            <a:ext cx="6840376" cy="288000"/>
          </a:xfrm>
        </p:spPr>
        <p:txBody>
          <a:bodyPr lIns="97200" tIns="0" rIns="972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accent2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5619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E629-2C48-4FBA-A7A0-2421948C2657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56A1-C613-461C-8D31-9D72348343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09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156176" y="634677"/>
            <a:ext cx="1404000" cy="5400000"/>
          </a:xfrm>
          <a:prstGeom prst="rect">
            <a:avLst/>
          </a:prstGeo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116031" y="634679"/>
            <a:ext cx="4968000" cy="5400000"/>
          </a:xfrm>
          <a:prstGeom prst="rect">
            <a:avLst/>
          </a:prstGeom>
        </p:spPr>
        <p:txBody>
          <a:bodyPr vert="eaVert"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E629-2C48-4FBA-A7A0-2421948C2657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56A1-C613-461C-8D31-9D7234834364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tekst 12"/>
          <p:cNvSpPr>
            <a:spLocks noGrp="1"/>
          </p:cNvSpPr>
          <p:nvPr>
            <p:ph type="body" sz="quarter" idx="13"/>
          </p:nvPr>
        </p:nvSpPr>
        <p:spPr>
          <a:xfrm rot="5400000">
            <a:off x="5040367" y="3176690"/>
            <a:ext cx="5400000" cy="288000"/>
          </a:xfrm>
        </p:spPr>
        <p:txBody>
          <a:bodyPr lIns="97200" tIns="0" rIns="972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accent2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826418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285" cy="685800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6262950"/>
            <a:ext cx="1406160" cy="22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63454" y="2600856"/>
            <a:ext cx="7200400" cy="28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7500"/>
              </a:lnSpc>
              <a:defRPr sz="7500" baseline="0"/>
            </a:lvl1pPr>
          </a:lstStyle>
          <a:p>
            <a:r>
              <a:rPr lang="da-DK" dirty="0" smtClean="0"/>
              <a:t>Klik, og tilføj titel</a:t>
            </a:r>
            <a:endParaRPr lang="da-DK" dirty="0"/>
          </a:p>
        </p:txBody>
      </p:sp>
      <p:sp>
        <p:nvSpPr>
          <p:cNvPr id="7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963454" y="2132856"/>
            <a:ext cx="7200400" cy="288000"/>
          </a:xfrm>
        </p:spPr>
        <p:txBody>
          <a:bodyPr lIns="126000" tIns="0" rIns="720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accent3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162740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00" y="921600"/>
            <a:ext cx="6840376" cy="1080000"/>
          </a:xfrm>
          <a:prstGeom prst="rect">
            <a:avLst/>
          </a:prstGeom>
        </p:spPr>
        <p:txBody>
          <a:bodyPr lIns="72000" rIns="72000"/>
          <a:lstStyle>
            <a:lvl1pPr algn="l">
              <a:lnSpc>
                <a:spcPts val="4000"/>
              </a:lnSpc>
              <a:defRPr b="1" kern="4000" baseline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16000" y="2232000"/>
            <a:ext cx="6840376" cy="36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spcBef>
                <a:spcPts val="1200"/>
              </a:spcBef>
              <a:defRPr sz="1500"/>
            </a:lvl2pPr>
            <a:lvl3pPr>
              <a:spcBef>
                <a:spcPts val="1200"/>
              </a:spcBef>
              <a:defRPr sz="1500"/>
            </a:lvl3pPr>
            <a:lvl4pPr>
              <a:spcBef>
                <a:spcPts val="1200"/>
              </a:spcBef>
              <a:defRPr sz="1500"/>
            </a:lvl4pPr>
            <a:lvl5pPr>
              <a:spcBef>
                <a:spcPts val="1200"/>
              </a:spcBef>
              <a:defRPr sz="15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E629-2C48-4FBA-A7A0-2421948C2657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56A1-C613-461C-8D31-9D7234834364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1116000" y="620720"/>
            <a:ext cx="6840376" cy="288000"/>
          </a:xfrm>
        </p:spPr>
        <p:txBody>
          <a:bodyPr lIns="97200" tIns="0" rIns="972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bg1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38614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00" y="921600"/>
            <a:ext cx="6840376" cy="1080000"/>
          </a:xfrm>
          <a:prstGeom prst="rect">
            <a:avLst/>
          </a:prstGeom>
        </p:spPr>
        <p:txBody>
          <a:bodyPr lIns="72000" rIns="72000"/>
          <a:lstStyle>
            <a:lvl1pPr algn="l">
              <a:lnSpc>
                <a:spcPts val="4000"/>
              </a:lnSpc>
              <a:defRPr b="1" kern="4000" baseline="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16000" y="2268000"/>
            <a:ext cx="6840376" cy="360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 sz="1500"/>
            </a:lvl1pPr>
            <a:lvl2pPr>
              <a:spcBef>
                <a:spcPts val="1200"/>
              </a:spcBef>
              <a:defRPr sz="1500"/>
            </a:lvl2pPr>
            <a:lvl3pPr>
              <a:spcBef>
                <a:spcPts val="1200"/>
              </a:spcBef>
              <a:defRPr sz="1500"/>
            </a:lvl3pPr>
            <a:lvl4pPr>
              <a:spcBef>
                <a:spcPts val="1200"/>
              </a:spcBef>
              <a:defRPr sz="1500"/>
            </a:lvl4pPr>
            <a:lvl5pPr>
              <a:spcBef>
                <a:spcPts val="1200"/>
              </a:spcBef>
              <a:defRPr sz="1500"/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E629-2C48-4FBA-A7A0-2421948C2657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56A1-C613-461C-8D31-9D7234834364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1116000" y="620720"/>
            <a:ext cx="6840376" cy="288000"/>
          </a:xfrm>
        </p:spPr>
        <p:txBody>
          <a:bodyPr lIns="97200" tIns="0" rIns="972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accent3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26034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00" y="921600"/>
            <a:ext cx="6840000" cy="1080000"/>
          </a:xfrm>
          <a:prstGeom prst="rect">
            <a:avLst/>
          </a:prstGeom>
        </p:spPr>
        <p:txBody>
          <a:bodyPr vert="horz" lIns="72000" tIns="0" rIns="72000" bIns="0" rtlCol="0" anchor="t" anchorCtr="0">
            <a:noAutofit/>
          </a:bodyPr>
          <a:lstStyle>
            <a:lvl1pPr>
              <a:defRPr lang="da-DK" baseline="0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395536" y="6669359"/>
            <a:ext cx="2133600" cy="144000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0E629-2C48-4FBA-A7A0-2421948C2657}" type="datetimeFigureOut">
              <a:rPr lang="da-DK" smtClean="0"/>
              <a:pPr/>
              <a:t>11-09-2018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6156A1-C613-461C-8D31-9D723483436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1116000" y="620720"/>
            <a:ext cx="6840376" cy="288000"/>
          </a:xfrm>
        </p:spPr>
        <p:txBody>
          <a:bodyPr lIns="97200" tIns="0" rIns="972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accent3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376744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0E629-2C48-4FBA-A7A0-2421948C2657}" type="datetimeFigureOut">
              <a:rPr lang="da-DK" smtClean="0"/>
              <a:pPr/>
              <a:t>11-09-2018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6156A1-C613-461C-8D31-9D723483436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2000" y="2600856"/>
            <a:ext cx="7200000" cy="2880000"/>
          </a:xfrm>
          <a:prstGeom prst="rect">
            <a:avLst/>
          </a:prstGeom>
        </p:spPr>
        <p:txBody>
          <a:bodyPr vert="horz" lIns="72000" tIns="0" rIns="72000" bIns="0" rtlCol="0" anchor="t" anchorCtr="0">
            <a:noAutofit/>
          </a:bodyPr>
          <a:lstStyle>
            <a:lvl1pPr>
              <a:lnSpc>
                <a:spcPts val="7500"/>
              </a:lnSpc>
              <a:defRPr lang="da-DK" sz="7500" baseline="0"/>
            </a:lvl1pPr>
          </a:lstStyle>
          <a:p>
            <a:pPr lvl="0">
              <a:lnSpc>
                <a:spcPts val="7500"/>
              </a:lnSpc>
            </a:pPr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7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971600" y="2132856"/>
            <a:ext cx="7200000" cy="288000"/>
          </a:xfrm>
        </p:spPr>
        <p:txBody>
          <a:bodyPr vert="horz" lIns="126000" tIns="0" rIns="72000" bIns="0" rtlCol="0" anchor="b" anchorCtr="0">
            <a:noAutofit/>
          </a:bodyPr>
          <a:lstStyle>
            <a:lvl1pPr marL="179388" indent="-179388">
              <a:buNone/>
              <a:defRPr lang="da-DK" sz="1700" b="1" cap="all" dirty="0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lnSpc>
                <a:spcPts val="1700"/>
              </a:lnSpc>
              <a:spcBef>
                <a:spcPts val="0"/>
              </a:spcBef>
            </a:pPr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381723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nitsoverskri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285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A0E629-2C48-4FBA-A7A0-2421948C2657}" type="datetimeFigureOut">
              <a:rPr lang="da-DK" smtClean="0"/>
              <a:pPr/>
              <a:t>11-09-2018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6156A1-C613-461C-8D31-9D723483436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2000" y="2600856"/>
            <a:ext cx="7200000" cy="2880000"/>
          </a:xfrm>
          <a:prstGeom prst="rect">
            <a:avLst/>
          </a:prstGeom>
        </p:spPr>
        <p:txBody>
          <a:bodyPr vert="horz" lIns="72000" tIns="0" rIns="72000" bIns="0" rtlCol="0" anchor="t" anchorCtr="0">
            <a:normAutofit/>
          </a:bodyPr>
          <a:lstStyle>
            <a:lvl1pPr>
              <a:lnSpc>
                <a:spcPts val="7500"/>
              </a:lnSpc>
              <a:defRPr lang="da-DK" sz="7500" baseline="0"/>
            </a:lvl1pPr>
          </a:lstStyle>
          <a:p>
            <a:pPr lvl="0">
              <a:lnSpc>
                <a:spcPts val="7500"/>
              </a:lnSpc>
            </a:pPr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7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971600" y="2132856"/>
            <a:ext cx="7200000" cy="288000"/>
          </a:xfrm>
        </p:spPr>
        <p:txBody>
          <a:bodyPr vert="horz" lIns="126000" tIns="0" rIns="72000" bIns="0" rtlCol="0" anchor="b" anchorCtr="0">
            <a:noAutofit/>
          </a:bodyPr>
          <a:lstStyle>
            <a:lvl1pPr marL="179388" indent="-179388">
              <a:buNone/>
              <a:defRPr lang="da-DK" sz="1700" b="1" cap="all" dirty="0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lnSpc>
                <a:spcPts val="1700"/>
              </a:lnSpc>
              <a:spcBef>
                <a:spcPts val="0"/>
              </a:spcBef>
            </a:pPr>
            <a:r>
              <a:rPr lang="da-DK" dirty="0" smtClean="0"/>
              <a:t>Klik for at redigere i master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" y="6262950"/>
            <a:ext cx="140616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83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00" y="921600"/>
            <a:ext cx="6840000" cy="1080000"/>
          </a:xfrm>
          <a:prstGeom prst="rect">
            <a:avLst/>
          </a:prstGeom>
        </p:spPr>
        <p:txBody>
          <a:bodyPr vert="horz" lIns="72000" tIns="0" rIns="72000" bIns="0" rtlCol="0" anchor="t" anchorCtr="0">
            <a:noAutofit/>
          </a:bodyPr>
          <a:lstStyle>
            <a:lvl1pPr>
              <a:lnSpc>
                <a:spcPts val="4000"/>
              </a:lnSpc>
              <a:defRPr lang="da-DK" baseline="0"/>
            </a:lvl1pPr>
          </a:lstStyle>
          <a:p>
            <a:pPr lvl="0"/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115616" y="2268000"/>
            <a:ext cx="3384000" cy="37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0" y="2268000"/>
            <a:ext cx="3384000" cy="37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E629-2C48-4FBA-A7A0-2421948C2657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56A1-C613-461C-8D31-9D723483436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1116000" y="620720"/>
            <a:ext cx="6840376" cy="288000"/>
          </a:xfrm>
        </p:spPr>
        <p:txBody>
          <a:bodyPr lIns="97200" tIns="0" rIns="972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accent3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78513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00" y="921600"/>
            <a:ext cx="6840000" cy="1080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115617" y="2060848"/>
            <a:ext cx="3384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116000" y="2636912"/>
            <a:ext cx="3384000" cy="34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572000" y="2060848"/>
            <a:ext cx="3384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572000" y="2636912"/>
            <a:ext cx="3384000" cy="34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E629-2C48-4FBA-A7A0-2421948C2657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56A1-C613-461C-8D31-9D7234834364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1116000" y="620720"/>
            <a:ext cx="6840376" cy="288000"/>
          </a:xfrm>
        </p:spPr>
        <p:txBody>
          <a:bodyPr lIns="97200" tIns="0" rIns="972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accent3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4817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E629-2C48-4FBA-A7A0-2421948C2657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56A1-C613-461C-8D31-9D72348343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672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156176" y="634677"/>
            <a:ext cx="1404000" cy="5400000"/>
          </a:xfrm>
          <a:prstGeom prst="rect">
            <a:avLst/>
          </a:prstGeo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116031" y="634679"/>
            <a:ext cx="4968000" cy="5400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E629-2C48-4FBA-A7A0-2421948C2657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56A1-C613-461C-8D31-9D7234834364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tekst 12"/>
          <p:cNvSpPr>
            <a:spLocks noGrp="1"/>
          </p:cNvSpPr>
          <p:nvPr>
            <p:ph type="body" sz="quarter" idx="13"/>
          </p:nvPr>
        </p:nvSpPr>
        <p:spPr>
          <a:xfrm rot="5400000">
            <a:off x="5040367" y="3176690"/>
            <a:ext cx="5400000" cy="288000"/>
          </a:xfrm>
        </p:spPr>
        <p:txBody>
          <a:bodyPr lIns="97200" tIns="0" rIns="972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accent3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45633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285" cy="685800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0" y="6262950"/>
            <a:ext cx="1406160" cy="22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63454" y="2600856"/>
            <a:ext cx="7200400" cy="28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7500"/>
              </a:lnSpc>
              <a:defRPr sz="7500" baseline="0"/>
            </a:lvl1pPr>
          </a:lstStyle>
          <a:p>
            <a:r>
              <a:rPr lang="da-DK" dirty="0" smtClean="0"/>
              <a:t>Klik, og tilføj titel</a:t>
            </a:r>
            <a:endParaRPr lang="da-DK" dirty="0"/>
          </a:p>
        </p:txBody>
      </p:sp>
      <p:sp>
        <p:nvSpPr>
          <p:cNvPr id="7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963454" y="2132856"/>
            <a:ext cx="7200400" cy="288000"/>
          </a:xfrm>
        </p:spPr>
        <p:txBody>
          <a:bodyPr lIns="126000" tIns="0" rIns="720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accent5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40708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00" y="921600"/>
            <a:ext cx="6840376" cy="1080000"/>
          </a:xfrm>
          <a:prstGeom prst="rect">
            <a:avLst/>
          </a:prstGeom>
        </p:spPr>
        <p:txBody>
          <a:bodyPr lIns="72000" rIns="72000"/>
          <a:lstStyle>
            <a:lvl1pPr algn="l">
              <a:lnSpc>
                <a:spcPts val="4000"/>
              </a:lnSpc>
              <a:defRPr b="1" kern="4000" baseline="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16000" y="2268000"/>
            <a:ext cx="6840376" cy="36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spcBef>
                <a:spcPts val="1200"/>
              </a:spcBef>
              <a:defRPr sz="1500"/>
            </a:lvl2pPr>
            <a:lvl3pPr>
              <a:spcBef>
                <a:spcPts val="1200"/>
              </a:spcBef>
              <a:defRPr sz="1500"/>
            </a:lvl3pPr>
            <a:lvl4pPr>
              <a:spcBef>
                <a:spcPts val="1200"/>
              </a:spcBef>
              <a:defRPr sz="1500"/>
            </a:lvl4pPr>
            <a:lvl5pPr>
              <a:spcBef>
                <a:spcPts val="1200"/>
              </a:spcBef>
              <a:defRPr sz="1500"/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E629-2C48-4FBA-A7A0-2421948C2657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56A1-C613-461C-8D31-9D7234834364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1116000" y="620720"/>
            <a:ext cx="6840376" cy="288000"/>
          </a:xfrm>
        </p:spPr>
        <p:txBody>
          <a:bodyPr lIns="97200" tIns="0" rIns="972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accent5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144526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00" y="921600"/>
            <a:ext cx="6840000" cy="1080000"/>
          </a:xfrm>
          <a:prstGeom prst="rect">
            <a:avLst/>
          </a:prstGeom>
        </p:spPr>
        <p:txBody>
          <a:bodyPr vert="horz" lIns="72000" tIns="0" rIns="72000" bIns="0" rtlCol="0" anchor="t" anchorCtr="0">
            <a:noAutofit/>
          </a:bodyPr>
          <a:lstStyle>
            <a:lvl1pPr>
              <a:defRPr lang="da-DK" baseline="0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395536" y="6669359"/>
            <a:ext cx="2133600" cy="144000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0E629-2C48-4FBA-A7A0-2421948C2657}" type="datetimeFigureOut">
              <a:rPr lang="da-DK" smtClean="0"/>
              <a:pPr/>
              <a:t>11-09-2018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6156A1-C613-461C-8D31-9D723483436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1116000" y="620720"/>
            <a:ext cx="6840376" cy="288000"/>
          </a:xfrm>
        </p:spPr>
        <p:txBody>
          <a:bodyPr lIns="97200" tIns="0" rIns="972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bg1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15007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00" y="921600"/>
            <a:ext cx="6840000" cy="1080000"/>
          </a:xfrm>
          <a:prstGeom prst="rect">
            <a:avLst/>
          </a:prstGeom>
        </p:spPr>
        <p:txBody>
          <a:bodyPr vert="horz" lIns="72000" tIns="0" rIns="72000" bIns="0" rtlCol="0" anchor="t" anchorCtr="0">
            <a:noAutofit/>
          </a:bodyPr>
          <a:lstStyle>
            <a:lvl1pPr>
              <a:defRPr lang="da-DK" baseline="0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395536" y="6669359"/>
            <a:ext cx="2133600" cy="144000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0E629-2C48-4FBA-A7A0-2421948C2657}" type="datetimeFigureOut">
              <a:rPr lang="da-DK" smtClean="0"/>
              <a:pPr/>
              <a:t>11-09-2018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6156A1-C613-461C-8D31-9D723483436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1116000" y="620720"/>
            <a:ext cx="6840376" cy="288000"/>
          </a:xfrm>
        </p:spPr>
        <p:txBody>
          <a:bodyPr lIns="97200" tIns="0" rIns="972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accent5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60752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0E629-2C48-4FBA-A7A0-2421948C2657}" type="datetimeFigureOut">
              <a:rPr lang="da-DK" smtClean="0"/>
              <a:pPr/>
              <a:t>11-09-2018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6156A1-C613-461C-8D31-9D723483436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2000" y="2600856"/>
            <a:ext cx="7200000" cy="2880000"/>
          </a:xfrm>
          <a:prstGeom prst="rect">
            <a:avLst/>
          </a:prstGeom>
        </p:spPr>
        <p:txBody>
          <a:bodyPr vert="horz" lIns="72000" tIns="0" rIns="72000" bIns="0" rtlCol="0" anchor="t" anchorCtr="0">
            <a:normAutofit/>
          </a:bodyPr>
          <a:lstStyle>
            <a:lvl1pPr>
              <a:lnSpc>
                <a:spcPts val="7500"/>
              </a:lnSpc>
              <a:defRPr lang="da-DK" sz="7500" baseline="0"/>
            </a:lvl1pPr>
          </a:lstStyle>
          <a:p>
            <a:pPr lvl="0">
              <a:lnSpc>
                <a:spcPts val="7500"/>
              </a:lnSpc>
            </a:pPr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7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971600" y="2132856"/>
            <a:ext cx="7200000" cy="288000"/>
          </a:xfrm>
        </p:spPr>
        <p:txBody>
          <a:bodyPr vert="horz" lIns="126000" tIns="0" rIns="72000" bIns="0" rtlCol="0" anchor="b" anchorCtr="0">
            <a:noAutofit/>
          </a:bodyPr>
          <a:lstStyle>
            <a:lvl1pPr marL="179388" indent="-179388">
              <a:buNone/>
              <a:defRPr lang="da-DK" sz="1700" b="1" cap="all" dirty="0" smtClean="0">
                <a:solidFill>
                  <a:schemeClr val="accent5"/>
                </a:solidFill>
              </a:defRPr>
            </a:lvl1pPr>
          </a:lstStyle>
          <a:p>
            <a:pPr marL="0" lvl="0" indent="0">
              <a:lnSpc>
                <a:spcPts val="1700"/>
              </a:lnSpc>
              <a:spcBef>
                <a:spcPts val="0"/>
              </a:spcBef>
            </a:pPr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1357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nitsoverskri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285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0E629-2C48-4FBA-A7A0-2421948C2657}" type="datetimeFigureOut">
              <a:rPr lang="da-DK" smtClean="0"/>
              <a:pPr/>
              <a:t>11-09-2018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6156A1-C613-461C-8D31-9D723483436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2" y="6257287"/>
            <a:ext cx="1406160" cy="22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2000" y="2600856"/>
            <a:ext cx="7200000" cy="2880000"/>
          </a:xfrm>
          <a:prstGeom prst="rect">
            <a:avLst/>
          </a:prstGeom>
        </p:spPr>
        <p:txBody>
          <a:bodyPr vert="horz" lIns="72000" tIns="0" rIns="72000" bIns="0" rtlCol="0" anchor="t" anchorCtr="0">
            <a:normAutofit/>
          </a:bodyPr>
          <a:lstStyle>
            <a:lvl1pPr>
              <a:lnSpc>
                <a:spcPts val="7500"/>
              </a:lnSpc>
              <a:defRPr lang="da-DK" sz="7500" baseline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7500"/>
              </a:lnSpc>
            </a:pPr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7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971600" y="2132856"/>
            <a:ext cx="7200000" cy="288000"/>
          </a:xfrm>
        </p:spPr>
        <p:txBody>
          <a:bodyPr vert="horz" lIns="126000" tIns="0" rIns="72000" bIns="0" rtlCol="0" anchor="b" anchorCtr="0">
            <a:noAutofit/>
          </a:bodyPr>
          <a:lstStyle>
            <a:lvl1pPr marL="179388" indent="-179388">
              <a:buNone/>
              <a:defRPr lang="da-DK" sz="1700" b="1" cap="all" dirty="0" smtClean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ts val="1700"/>
              </a:lnSpc>
              <a:spcBef>
                <a:spcPts val="0"/>
              </a:spcBef>
            </a:pPr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891771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00" y="921600"/>
            <a:ext cx="6840000" cy="1080000"/>
          </a:xfrm>
          <a:prstGeom prst="rect">
            <a:avLst/>
          </a:prstGeom>
        </p:spPr>
        <p:txBody>
          <a:bodyPr vert="horz" lIns="72000" tIns="0" rIns="72000" bIns="0" rtlCol="0" anchor="t" anchorCtr="0">
            <a:noAutofit/>
          </a:bodyPr>
          <a:lstStyle>
            <a:lvl1pPr>
              <a:lnSpc>
                <a:spcPts val="4000"/>
              </a:lnSpc>
              <a:defRPr lang="da-DK" baseline="0"/>
            </a:lvl1pPr>
          </a:lstStyle>
          <a:p>
            <a:pPr lvl="0"/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115616" y="2268000"/>
            <a:ext cx="3384000" cy="37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0" y="2268000"/>
            <a:ext cx="3384000" cy="37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E629-2C48-4FBA-A7A0-2421948C2657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56A1-C613-461C-8D31-9D723483436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1116000" y="620720"/>
            <a:ext cx="6840376" cy="288000"/>
          </a:xfrm>
        </p:spPr>
        <p:txBody>
          <a:bodyPr lIns="97200" tIns="0" rIns="972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accent5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890801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00" y="921600"/>
            <a:ext cx="6840000" cy="1080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115617" y="2060848"/>
            <a:ext cx="3384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116000" y="2636912"/>
            <a:ext cx="3384000" cy="34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5"/>
              </a:buClr>
              <a:defRPr sz="1600"/>
            </a:lvl1pPr>
            <a:lvl2pPr>
              <a:buClr>
                <a:schemeClr val="accent5"/>
              </a:buClr>
              <a:defRPr sz="1600"/>
            </a:lvl2pPr>
            <a:lvl3pPr>
              <a:buClr>
                <a:schemeClr val="accent5"/>
              </a:buClr>
              <a:defRPr sz="1600"/>
            </a:lvl3pPr>
            <a:lvl4pPr>
              <a:buClr>
                <a:schemeClr val="accent5"/>
              </a:buClr>
              <a:defRPr sz="1600"/>
            </a:lvl4pPr>
            <a:lvl5pPr>
              <a:buClr>
                <a:schemeClr val="accent5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572000" y="2060848"/>
            <a:ext cx="3384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572000" y="2636912"/>
            <a:ext cx="3384000" cy="34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5"/>
              </a:buClr>
              <a:defRPr sz="1600"/>
            </a:lvl1pPr>
            <a:lvl2pPr>
              <a:buClr>
                <a:schemeClr val="accent5"/>
              </a:buClr>
              <a:defRPr sz="1600"/>
            </a:lvl2pPr>
            <a:lvl3pPr>
              <a:buClr>
                <a:schemeClr val="accent5"/>
              </a:buClr>
              <a:defRPr sz="1600"/>
            </a:lvl3pPr>
            <a:lvl4pPr>
              <a:buClr>
                <a:schemeClr val="accent5"/>
              </a:buClr>
              <a:defRPr sz="1600"/>
            </a:lvl4pPr>
            <a:lvl5pPr>
              <a:buClr>
                <a:schemeClr val="accent5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E629-2C48-4FBA-A7A0-2421948C2657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56A1-C613-461C-8D31-9D7234834364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1116000" y="620720"/>
            <a:ext cx="6840376" cy="288000"/>
          </a:xfrm>
        </p:spPr>
        <p:txBody>
          <a:bodyPr lIns="97200" tIns="0" rIns="972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accent5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55649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E629-2C48-4FBA-A7A0-2421948C2657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56A1-C613-461C-8D31-9D72348343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7709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156176" y="634677"/>
            <a:ext cx="1404000" cy="5400000"/>
          </a:xfrm>
          <a:prstGeom prst="rect">
            <a:avLst/>
          </a:prstGeo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116031" y="634679"/>
            <a:ext cx="4968000" cy="5400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E629-2C48-4FBA-A7A0-2421948C2657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56A1-C613-461C-8D31-9D7234834364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tekst 12"/>
          <p:cNvSpPr>
            <a:spLocks noGrp="1"/>
          </p:cNvSpPr>
          <p:nvPr>
            <p:ph type="body" sz="quarter" idx="13"/>
          </p:nvPr>
        </p:nvSpPr>
        <p:spPr>
          <a:xfrm rot="5400000">
            <a:off x="5040367" y="3176690"/>
            <a:ext cx="5400000" cy="288000"/>
          </a:xfrm>
        </p:spPr>
        <p:txBody>
          <a:bodyPr lIns="97200" tIns="0" rIns="972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accent5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66432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285" cy="685800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20" y="6264000"/>
            <a:ext cx="1406160" cy="22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63454" y="2600856"/>
            <a:ext cx="7200400" cy="28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7500"/>
              </a:lnSpc>
              <a:defRPr sz="7500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Klik, og tilføj titel</a:t>
            </a:r>
            <a:endParaRPr lang="da-DK" dirty="0"/>
          </a:p>
        </p:txBody>
      </p:sp>
      <p:sp>
        <p:nvSpPr>
          <p:cNvPr id="7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963454" y="2132856"/>
            <a:ext cx="7200400" cy="288000"/>
          </a:xfrm>
        </p:spPr>
        <p:txBody>
          <a:bodyPr lIns="126000" tIns="0" rIns="720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accent1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50361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00" y="921600"/>
            <a:ext cx="6840376" cy="1080000"/>
          </a:xfrm>
          <a:prstGeom prst="rect">
            <a:avLst/>
          </a:prstGeom>
        </p:spPr>
        <p:txBody>
          <a:bodyPr lIns="72000" rIns="72000"/>
          <a:lstStyle>
            <a:lvl1pPr algn="l">
              <a:lnSpc>
                <a:spcPts val="4000"/>
              </a:lnSpc>
              <a:defRPr b="1" kern="4000" baseline="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16000" y="2268000"/>
            <a:ext cx="6840376" cy="36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chemeClr val="accent1"/>
              </a:buClr>
              <a:defRPr sz="1500"/>
            </a:lvl1pPr>
            <a:lvl2pPr>
              <a:spcBef>
                <a:spcPts val="1200"/>
              </a:spcBef>
              <a:buClr>
                <a:schemeClr val="accent1"/>
              </a:buClr>
              <a:defRPr sz="1500"/>
            </a:lvl2pPr>
            <a:lvl3pPr>
              <a:spcBef>
                <a:spcPts val="1200"/>
              </a:spcBef>
              <a:buClr>
                <a:schemeClr val="accent1"/>
              </a:buClr>
              <a:defRPr sz="1500"/>
            </a:lvl3pPr>
            <a:lvl4pPr>
              <a:spcBef>
                <a:spcPts val="1200"/>
              </a:spcBef>
              <a:buClr>
                <a:schemeClr val="accent1"/>
              </a:buClr>
              <a:defRPr sz="1500"/>
            </a:lvl4pPr>
            <a:lvl5pPr>
              <a:spcBef>
                <a:spcPts val="1200"/>
              </a:spcBef>
              <a:buClr>
                <a:schemeClr val="accent1"/>
              </a:buClr>
              <a:defRPr sz="1500"/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E629-2C48-4FBA-A7A0-2421948C2657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56A1-C613-461C-8D31-9D7234834364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1116000" y="620720"/>
            <a:ext cx="6840376" cy="288000"/>
          </a:xfrm>
        </p:spPr>
        <p:txBody>
          <a:bodyPr lIns="97200" tIns="0" rIns="972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accent1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1531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00" y="921600"/>
            <a:ext cx="6840000" cy="1080000"/>
          </a:xfrm>
          <a:prstGeom prst="rect">
            <a:avLst/>
          </a:prstGeom>
        </p:spPr>
        <p:txBody>
          <a:bodyPr vert="horz" lIns="72000" tIns="0" rIns="72000" bIns="0" rtlCol="0" anchor="t" anchorCtr="0">
            <a:noAutofit/>
          </a:bodyPr>
          <a:lstStyle>
            <a:lvl1pPr>
              <a:defRPr lang="da-DK" baseline="0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395536" y="6669359"/>
            <a:ext cx="2133600" cy="144000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0E629-2C48-4FBA-A7A0-2421948C2657}" type="datetimeFigureOut">
              <a:rPr lang="da-DK" smtClean="0"/>
              <a:pPr/>
              <a:t>11-09-2018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6156A1-C613-461C-8D31-9D723483436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1116000" y="620720"/>
            <a:ext cx="6840376" cy="288000"/>
          </a:xfrm>
        </p:spPr>
        <p:txBody>
          <a:bodyPr lIns="97200" tIns="0" rIns="972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accent1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488509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0E629-2C48-4FBA-A7A0-2421948C2657}" type="datetimeFigureOut">
              <a:rPr lang="da-DK" smtClean="0"/>
              <a:pPr/>
              <a:t>11-09-2018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6156A1-C613-461C-8D31-9D723483436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2000" y="2600856"/>
            <a:ext cx="7200000" cy="2880000"/>
          </a:xfrm>
          <a:prstGeom prst="rect">
            <a:avLst/>
          </a:prstGeom>
        </p:spPr>
        <p:txBody>
          <a:bodyPr vert="horz" lIns="72000" tIns="0" rIns="72000" bIns="0" rtlCol="0" anchor="t" anchorCtr="0">
            <a:normAutofit/>
          </a:bodyPr>
          <a:lstStyle>
            <a:lvl1pPr>
              <a:lnSpc>
                <a:spcPts val="7500"/>
              </a:lnSpc>
              <a:defRPr lang="da-DK" sz="7500" baseline="0"/>
            </a:lvl1pPr>
          </a:lstStyle>
          <a:p>
            <a:pPr lvl="0">
              <a:lnSpc>
                <a:spcPts val="7500"/>
              </a:lnSpc>
            </a:pPr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971600" y="2132856"/>
            <a:ext cx="7200000" cy="288000"/>
          </a:xfrm>
        </p:spPr>
        <p:txBody>
          <a:bodyPr vert="horz" lIns="126000" tIns="0" rIns="72000" bIns="0" rtlCol="0" anchor="b" anchorCtr="0">
            <a:noAutofit/>
          </a:bodyPr>
          <a:lstStyle>
            <a:lvl1pPr marL="179388" indent="-179388">
              <a:buNone/>
              <a:defRPr lang="da-DK" sz="1700" b="1" cap="all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ts val="1700"/>
              </a:lnSpc>
              <a:spcBef>
                <a:spcPts val="0"/>
              </a:spcBef>
            </a:pPr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800819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0E629-2C48-4FBA-A7A0-2421948C2657}" type="datetimeFigureOut">
              <a:rPr lang="da-DK" smtClean="0"/>
              <a:pPr/>
              <a:t>11-09-2018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6156A1-C613-461C-8D31-9D723483436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2000" y="2600856"/>
            <a:ext cx="7200000" cy="2880000"/>
          </a:xfrm>
          <a:prstGeom prst="rect">
            <a:avLst/>
          </a:prstGeom>
        </p:spPr>
        <p:txBody>
          <a:bodyPr vert="horz" lIns="72000" tIns="0" rIns="72000" bIns="0" rtlCol="0" anchor="t" anchorCtr="0">
            <a:normAutofit/>
          </a:bodyPr>
          <a:lstStyle>
            <a:lvl1pPr>
              <a:lnSpc>
                <a:spcPts val="7500"/>
              </a:lnSpc>
              <a:defRPr lang="da-DK" sz="7500" baseline="0"/>
            </a:lvl1pPr>
          </a:lstStyle>
          <a:p>
            <a:pPr lvl="0">
              <a:lnSpc>
                <a:spcPts val="7500"/>
              </a:lnSpc>
            </a:pPr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7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971600" y="2132856"/>
            <a:ext cx="7200000" cy="288000"/>
          </a:xfrm>
        </p:spPr>
        <p:txBody>
          <a:bodyPr vert="horz" lIns="126000" tIns="0" rIns="72000" bIns="0" rtlCol="0" anchor="b" anchorCtr="0">
            <a:noAutofit/>
          </a:bodyPr>
          <a:lstStyle>
            <a:lvl1pPr marL="179388" indent="-179388">
              <a:buNone/>
              <a:defRPr lang="da-DK" sz="1700" b="1" cap="all" dirty="0" smtClean="0">
                <a:solidFill>
                  <a:schemeClr val="accent1"/>
                </a:solidFill>
              </a:defRPr>
            </a:lvl1pPr>
          </a:lstStyle>
          <a:p>
            <a:pPr marL="0" lvl="0" indent="0">
              <a:lnSpc>
                <a:spcPts val="1700"/>
              </a:lnSpc>
              <a:spcBef>
                <a:spcPts val="0"/>
              </a:spcBef>
            </a:pPr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556076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nitsoverskri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285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A0E629-2C48-4FBA-A7A0-2421948C2657}" type="datetimeFigureOut">
              <a:rPr lang="da-DK" smtClean="0"/>
              <a:pPr/>
              <a:t>11-09-2018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76156A1-C613-461C-8D31-9D723483436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20" y="6264000"/>
            <a:ext cx="1406160" cy="22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2000" y="2600856"/>
            <a:ext cx="7200000" cy="2880000"/>
          </a:xfrm>
          <a:prstGeom prst="rect">
            <a:avLst/>
          </a:prstGeom>
        </p:spPr>
        <p:txBody>
          <a:bodyPr vert="horz" lIns="72000" tIns="0" rIns="72000" bIns="0" rtlCol="0" anchor="t" anchorCtr="0">
            <a:normAutofit/>
          </a:bodyPr>
          <a:lstStyle>
            <a:lvl1pPr>
              <a:lnSpc>
                <a:spcPts val="7500"/>
              </a:lnSpc>
              <a:defRPr lang="da-DK" sz="7500" baseline="0"/>
            </a:lvl1pPr>
          </a:lstStyle>
          <a:p>
            <a:pPr lvl="0">
              <a:lnSpc>
                <a:spcPts val="7500"/>
              </a:lnSpc>
            </a:pPr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7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971600" y="2132856"/>
            <a:ext cx="7200000" cy="288000"/>
          </a:xfrm>
        </p:spPr>
        <p:txBody>
          <a:bodyPr vert="horz" lIns="126000" tIns="0" rIns="72000" bIns="0" rtlCol="0" anchor="b" anchorCtr="0">
            <a:noAutofit/>
          </a:bodyPr>
          <a:lstStyle>
            <a:lvl1pPr marL="179388" indent="-179388">
              <a:buNone/>
              <a:defRPr lang="da-DK" sz="1700" b="1" cap="all" dirty="0" smtClean="0">
                <a:solidFill>
                  <a:schemeClr val="accent1"/>
                </a:solidFill>
              </a:defRPr>
            </a:lvl1pPr>
          </a:lstStyle>
          <a:p>
            <a:pPr marL="0" lvl="0" indent="0">
              <a:lnSpc>
                <a:spcPts val="1700"/>
              </a:lnSpc>
              <a:spcBef>
                <a:spcPts val="0"/>
              </a:spcBef>
            </a:pPr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22538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00" y="921600"/>
            <a:ext cx="6840000" cy="1080000"/>
          </a:xfrm>
          <a:prstGeom prst="rect">
            <a:avLst/>
          </a:prstGeom>
        </p:spPr>
        <p:txBody>
          <a:bodyPr vert="horz" lIns="72000" tIns="0" rIns="72000" bIns="0" rtlCol="0" anchor="t" anchorCtr="0">
            <a:noAutofit/>
          </a:bodyPr>
          <a:lstStyle>
            <a:lvl1pPr>
              <a:lnSpc>
                <a:spcPts val="4000"/>
              </a:lnSpc>
              <a:defRPr lang="da-DK" baseline="0"/>
            </a:lvl1pPr>
          </a:lstStyle>
          <a:p>
            <a:pPr lvl="0"/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115616" y="2268000"/>
            <a:ext cx="3384000" cy="37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0" y="2268000"/>
            <a:ext cx="3384000" cy="37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E629-2C48-4FBA-A7A0-2421948C2657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56A1-C613-461C-8D31-9D723483436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1116000" y="620720"/>
            <a:ext cx="6840376" cy="288000"/>
          </a:xfrm>
        </p:spPr>
        <p:txBody>
          <a:bodyPr lIns="97200" tIns="0" rIns="972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accent1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658568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00" y="921600"/>
            <a:ext cx="6840000" cy="1080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115617" y="2060848"/>
            <a:ext cx="3384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116000" y="2636912"/>
            <a:ext cx="3384000" cy="34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572000" y="2060848"/>
            <a:ext cx="3384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572000" y="2636912"/>
            <a:ext cx="3384000" cy="34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E629-2C48-4FBA-A7A0-2421948C2657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56A1-C613-461C-8D31-9D7234834364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1116000" y="620720"/>
            <a:ext cx="6840376" cy="288000"/>
          </a:xfrm>
        </p:spPr>
        <p:txBody>
          <a:bodyPr lIns="97200" tIns="0" rIns="972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accent1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3210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E629-2C48-4FBA-A7A0-2421948C2657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56A1-C613-461C-8D31-9D72348343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729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156176" y="634677"/>
            <a:ext cx="1404000" cy="5400000"/>
          </a:xfrm>
          <a:prstGeom prst="rect">
            <a:avLst/>
          </a:prstGeo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116031" y="634679"/>
            <a:ext cx="4968000" cy="5400000"/>
          </a:xfrm>
          <a:prstGeom prst="rect">
            <a:avLst/>
          </a:prstGeo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E629-2C48-4FBA-A7A0-2421948C2657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56A1-C613-461C-8D31-9D7234834364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tekst 12"/>
          <p:cNvSpPr>
            <a:spLocks noGrp="1"/>
          </p:cNvSpPr>
          <p:nvPr>
            <p:ph type="body" sz="quarter" idx="13"/>
          </p:nvPr>
        </p:nvSpPr>
        <p:spPr>
          <a:xfrm rot="5400000">
            <a:off x="5040367" y="3176690"/>
            <a:ext cx="5400000" cy="288000"/>
          </a:xfrm>
        </p:spPr>
        <p:txBody>
          <a:bodyPr lIns="97200" tIns="0" rIns="972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accent1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126839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nitsoverskri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285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0E629-2C48-4FBA-A7A0-2421948C2657}" type="datetimeFigureOut">
              <a:rPr lang="da-DK" smtClean="0"/>
              <a:pPr/>
              <a:t>11-09-2018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6156A1-C613-461C-8D31-9D723483436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2000" y="2600856"/>
            <a:ext cx="7200000" cy="2880000"/>
          </a:xfrm>
          <a:prstGeom prst="rect">
            <a:avLst/>
          </a:prstGeom>
        </p:spPr>
        <p:txBody>
          <a:bodyPr vert="horz" lIns="72000" tIns="0" rIns="72000" bIns="0" rtlCol="0" anchor="t" anchorCtr="0">
            <a:normAutofit/>
          </a:bodyPr>
          <a:lstStyle>
            <a:lvl1pPr>
              <a:lnSpc>
                <a:spcPts val="7500"/>
              </a:lnSpc>
              <a:defRPr lang="da-DK" sz="7500" baseline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7500"/>
              </a:lnSpc>
            </a:pPr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971600" y="2132856"/>
            <a:ext cx="7200000" cy="288000"/>
          </a:xfrm>
        </p:spPr>
        <p:txBody>
          <a:bodyPr vert="horz" lIns="126000" tIns="0" rIns="72000" bIns="0" rtlCol="0" anchor="b" anchorCtr="0">
            <a:noAutofit/>
          </a:bodyPr>
          <a:lstStyle>
            <a:lvl1pPr marL="179388" indent="-179388">
              <a:buNone/>
              <a:defRPr lang="da-DK" sz="1700" b="1" cap="all" dirty="0" smtClean="0">
                <a:solidFill>
                  <a:schemeClr val="accent1"/>
                </a:solidFill>
              </a:defRPr>
            </a:lvl1pPr>
          </a:lstStyle>
          <a:p>
            <a:pPr marL="0" lvl="0" indent="0">
              <a:lnSpc>
                <a:spcPts val="1700"/>
              </a:lnSpc>
              <a:spcBef>
                <a:spcPts val="0"/>
              </a:spcBef>
            </a:pPr>
            <a:r>
              <a:rPr lang="da-DK" smtClean="0"/>
              <a:t>Klik for at redigere i master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264000"/>
            <a:ext cx="140616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88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00" y="921600"/>
            <a:ext cx="6840000" cy="1080000"/>
          </a:xfrm>
          <a:prstGeom prst="rect">
            <a:avLst/>
          </a:prstGeom>
        </p:spPr>
        <p:txBody>
          <a:bodyPr vert="horz" lIns="72000" tIns="0" rIns="72000" bIns="0" rtlCol="0" anchor="t" anchorCtr="0">
            <a:noAutofit/>
          </a:bodyPr>
          <a:lstStyle>
            <a:lvl1pPr>
              <a:lnSpc>
                <a:spcPts val="4000"/>
              </a:lnSpc>
              <a:defRPr lang="da-DK" baseline="0"/>
            </a:lvl1pPr>
          </a:lstStyle>
          <a:p>
            <a:pPr lvl="0"/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115616" y="2232000"/>
            <a:ext cx="3384000" cy="37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0" y="2232000"/>
            <a:ext cx="3384000" cy="37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E629-2C48-4FBA-A7A0-2421948C2657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56A1-C613-461C-8D31-9D723483436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1116000" y="620720"/>
            <a:ext cx="6840376" cy="288000"/>
          </a:xfrm>
        </p:spPr>
        <p:txBody>
          <a:bodyPr lIns="97200" tIns="0" rIns="972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bg1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71300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00" y="921600"/>
            <a:ext cx="6840000" cy="1080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115617" y="2060848"/>
            <a:ext cx="3384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116000" y="2636912"/>
            <a:ext cx="3384000" cy="34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572000" y="2060848"/>
            <a:ext cx="3384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572000" y="2636912"/>
            <a:ext cx="3384000" cy="34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E629-2C48-4FBA-A7A0-2421948C2657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56A1-C613-461C-8D31-9D7234834364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1116000" y="620720"/>
            <a:ext cx="6840376" cy="288000"/>
          </a:xfrm>
        </p:spPr>
        <p:txBody>
          <a:bodyPr lIns="97200" tIns="0" rIns="972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bg1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765829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E629-2C48-4FBA-A7A0-2421948C2657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56A1-C613-461C-8D31-9D72348343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0525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156176" y="634677"/>
            <a:ext cx="1404000" cy="5400000"/>
          </a:xfrm>
          <a:prstGeom prst="rect">
            <a:avLst/>
          </a:prstGeo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116031" y="634679"/>
            <a:ext cx="4968000" cy="5400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E629-2C48-4FBA-A7A0-2421948C2657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56A1-C613-461C-8D31-9D7234834364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tekst 12"/>
          <p:cNvSpPr>
            <a:spLocks noGrp="1"/>
          </p:cNvSpPr>
          <p:nvPr>
            <p:ph type="body" sz="quarter" idx="13"/>
          </p:nvPr>
        </p:nvSpPr>
        <p:spPr>
          <a:xfrm rot="5400000">
            <a:off x="5040367" y="3176690"/>
            <a:ext cx="5400000" cy="288000"/>
          </a:xfrm>
        </p:spPr>
        <p:txBody>
          <a:bodyPr lIns="97200" tIns="0" rIns="97200" bIns="0" anchor="b" anchorCtr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700" b="1" cap="all" baseline="0">
                <a:solidFill>
                  <a:schemeClr val="bg1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360922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234000" y="243000"/>
            <a:ext cx="8676000" cy="63720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solidFill>
                <a:schemeClr val="tx1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669359"/>
            <a:ext cx="21336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CA0E629-2C48-4FBA-A7A0-2421948C2657}" type="datetimeFigureOut">
              <a:rPr lang="da-DK" smtClean="0"/>
              <a:pPr/>
              <a:t>11-09-2018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669376"/>
            <a:ext cx="28956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669376"/>
            <a:ext cx="21336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76156A1-C613-461C-8D31-9D723483436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idx="1"/>
          </p:nvPr>
        </p:nvSpPr>
        <p:spPr>
          <a:xfrm>
            <a:off x="1116000" y="2232000"/>
            <a:ext cx="6840000" cy="3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1" name="Pladsholder til titel 10"/>
          <p:cNvSpPr>
            <a:spLocks noGrp="1"/>
          </p:cNvSpPr>
          <p:nvPr>
            <p:ph type="title"/>
          </p:nvPr>
        </p:nvSpPr>
        <p:spPr>
          <a:xfrm>
            <a:off x="1116000" y="921600"/>
            <a:ext cx="6840000" cy="1080000"/>
          </a:xfrm>
          <a:prstGeom prst="rect">
            <a:avLst/>
          </a:prstGeom>
        </p:spPr>
        <p:txBody>
          <a:bodyPr vert="horz" lIns="72000" tIns="0" rIns="72000" bIns="0" rtlCol="0" anchor="t" anchorCtr="0">
            <a:noAutofit/>
          </a:bodyPr>
          <a:lstStyle/>
          <a:p>
            <a:pPr lvl="0"/>
            <a:r>
              <a:rPr lang="da-DK" dirty="0" smtClean="0"/>
              <a:t>Klik for at redigere i master</a:t>
            </a:r>
            <a:endParaRPr lang="da-DK" dirty="0"/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" y="6262950"/>
            <a:ext cx="140616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4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724" r:id="rId5"/>
    <p:sldLayoutId id="2147483652" r:id="rId6"/>
    <p:sldLayoutId id="2147483653" r:id="rId7"/>
    <p:sldLayoutId id="2147483655" r:id="rId8"/>
    <p:sldLayoutId id="214748365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lang="da-DK" sz="4000" b="1" kern="3000" spc="-70" baseline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1200"/>
        </a:spcBef>
        <a:buClr>
          <a:schemeClr val="accent1"/>
        </a:buClr>
        <a:buSzPct val="80000"/>
        <a:buFont typeface="Wingdings" panose="05000000000000000000" pitchFamily="2" charset="2"/>
        <a:buChar char="n"/>
        <a:tabLst/>
        <a:defRPr sz="1500" b="1" kern="1200" spc="-30" baseline="0">
          <a:solidFill>
            <a:schemeClr val="bg1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spcBef>
          <a:spcPts val="1200"/>
        </a:spcBef>
        <a:buClr>
          <a:schemeClr val="accent1"/>
        </a:buClr>
        <a:buSzPct val="80000"/>
        <a:buFont typeface="Wingdings" panose="05000000000000000000" pitchFamily="2" charset="2"/>
        <a:buChar char="n"/>
        <a:defRPr sz="1500" b="1" kern="1200" spc="-30" baseline="0">
          <a:solidFill>
            <a:schemeClr val="bg1"/>
          </a:solidFill>
          <a:latin typeface="+mn-lt"/>
          <a:ea typeface="+mn-ea"/>
          <a:cs typeface="+mn-cs"/>
        </a:defRPr>
      </a:lvl2pPr>
      <a:lvl3pPr marL="538163" indent="-179388" algn="l" defTabSz="914400" rtl="0" eaLnBrk="1" latinLnBrk="0" hangingPunct="1">
        <a:spcBef>
          <a:spcPts val="1200"/>
        </a:spcBef>
        <a:buClr>
          <a:schemeClr val="accent1"/>
        </a:buClr>
        <a:buSzPct val="80000"/>
        <a:buFont typeface="Wingdings" panose="05000000000000000000" pitchFamily="2" charset="2"/>
        <a:buChar char="n"/>
        <a:defRPr sz="1500" b="1" kern="1200" spc="-30" baseline="0">
          <a:solidFill>
            <a:schemeClr val="bg1"/>
          </a:solidFill>
          <a:latin typeface="+mn-lt"/>
          <a:ea typeface="+mn-ea"/>
          <a:cs typeface="+mn-cs"/>
        </a:defRPr>
      </a:lvl3pPr>
      <a:lvl4pPr marL="717550" indent="-179388" algn="l" defTabSz="914400" rtl="0" eaLnBrk="1" latinLnBrk="0" hangingPunct="1">
        <a:spcBef>
          <a:spcPts val="1200"/>
        </a:spcBef>
        <a:buClr>
          <a:schemeClr val="accent1"/>
        </a:buClr>
        <a:buSzPct val="80000"/>
        <a:buFont typeface="Wingdings" panose="05000000000000000000" pitchFamily="2" charset="2"/>
        <a:buChar char="n"/>
        <a:defRPr sz="1500" b="1" kern="1200" spc="-30" baseline="0">
          <a:solidFill>
            <a:schemeClr val="bg1"/>
          </a:solidFill>
          <a:latin typeface="+mn-lt"/>
          <a:ea typeface="+mn-ea"/>
          <a:cs typeface="+mn-cs"/>
        </a:defRPr>
      </a:lvl4pPr>
      <a:lvl5pPr marL="896938" indent="-179388" algn="l" defTabSz="914400" rtl="0" eaLnBrk="1" latinLnBrk="0" hangingPunct="1">
        <a:spcBef>
          <a:spcPts val="1200"/>
        </a:spcBef>
        <a:buClr>
          <a:schemeClr val="accent1"/>
        </a:buClr>
        <a:buSzPct val="80000"/>
        <a:buFont typeface="Wingdings" panose="05000000000000000000" pitchFamily="2" charset="2"/>
        <a:buChar char="n"/>
        <a:defRPr sz="1500" b="1" kern="1200" spc="-3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234000" y="243000"/>
            <a:ext cx="8676000" cy="63720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solidFill>
                <a:schemeClr val="tx1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669359"/>
            <a:ext cx="21336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CA0E629-2C48-4FBA-A7A0-2421948C2657}" type="datetimeFigureOut">
              <a:rPr lang="da-DK" smtClean="0"/>
              <a:pPr/>
              <a:t>11-09-2018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669376"/>
            <a:ext cx="28956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669376"/>
            <a:ext cx="21336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76156A1-C613-461C-8D31-9D723483436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idx="1"/>
          </p:nvPr>
        </p:nvSpPr>
        <p:spPr>
          <a:xfrm>
            <a:off x="1116000" y="2232000"/>
            <a:ext cx="6840000" cy="3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1" name="Pladsholder til titel 10"/>
          <p:cNvSpPr>
            <a:spLocks noGrp="1"/>
          </p:cNvSpPr>
          <p:nvPr>
            <p:ph type="title"/>
          </p:nvPr>
        </p:nvSpPr>
        <p:spPr>
          <a:xfrm>
            <a:off x="1116000" y="921600"/>
            <a:ext cx="6840000" cy="1080000"/>
          </a:xfrm>
          <a:prstGeom prst="rect">
            <a:avLst/>
          </a:prstGeom>
        </p:spPr>
        <p:txBody>
          <a:bodyPr vert="horz" lIns="72000" tIns="0" rIns="72000" bIns="0" rtlCol="0" anchor="t" anchorCtr="0">
            <a:noAutofit/>
          </a:bodyPr>
          <a:lstStyle/>
          <a:p>
            <a:pPr lvl="0"/>
            <a:r>
              <a:rPr lang="da-DK" dirty="0" smtClean="0"/>
              <a:t>Klik for at redigere i master</a:t>
            </a:r>
            <a:endParaRPr lang="da-DK" dirty="0"/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" y="6262950"/>
            <a:ext cx="140616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7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7" r:id="rId3"/>
    <p:sldLayoutId id="2147483704" r:id="rId4"/>
    <p:sldLayoutId id="2147483723" r:id="rId5"/>
    <p:sldLayoutId id="2147483705" r:id="rId6"/>
    <p:sldLayoutId id="2147483706" r:id="rId7"/>
    <p:sldLayoutId id="2147483708" r:id="rId8"/>
    <p:sldLayoutId id="2147483710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lang="da-DK" sz="4000" b="1" kern="3000" spc="-70" baseline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1200"/>
        </a:spcBef>
        <a:buClr>
          <a:schemeClr val="accent2"/>
        </a:buClr>
        <a:buSzPct val="80000"/>
        <a:buFont typeface="Wingdings" panose="05000000000000000000" pitchFamily="2" charset="2"/>
        <a:buChar char="n"/>
        <a:tabLst/>
        <a:defRPr sz="1500" b="1" kern="1200" spc="-30" baseline="0">
          <a:solidFill>
            <a:schemeClr val="bg1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spcBef>
          <a:spcPts val="1200"/>
        </a:spcBef>
        <a:buClr>
          <a:schemeClr val="accent2"/>
        </a:buClr>
        <a:buSzPct val="80000"/>
        <a:buFont typeface="Wingdings" panose="05000000000000000000" pitchFamily="2" charset="2"/>
        <a:buChar char="n"/>
        <a:defRPr sz="1500" b="1" kern="1200" spc="-30" baseline="0">
          <a:solidFill>
            <a:schemeClr val="bg1"/>
          </a:solidFill>
          <a:latin typeface="+mn-lt"/>
          <a:ea typeface="+mn-ea"/>
          <a:cs typeface="+mn-cs"/>
        </a:defRPr>
      </a:lvl2pPr>
      <a:lvl3pPr marL="538163" indent="-179388" algn="l" defTabSz="914400" rtl="0" eaLnBrk="1" latinLnBrk="0" hangingPunct="1">
        <a:spcBef>
          <a:spcPts val="1200"/>
        </a:spcBef>
        <a:buClr>
          <a:schemeClr val="accent2"/>
        </a:buClr>
        <a:buSzPct val="80000"/>
        <a:buFont typeface="Wingdings" panose="05000000000000000000" pitchFamily="2" charset="2"/>
        <a:buChar char="n"/>
        <a:defRPr sz="1500" b="1" kern="1200" spc="-30" baseline="0">
          <a:solidFill>
            <a:schemeClr val="bg1"/>
          </a:solidFill>
          <a:latin typeface="+mn-lt"/>
          <a:ea typeface="+mn-ea"/>
          <a:cs typeface="+mn-cs"/>
        </a:defRPr>
      </a:lvl3pPr>
      <a:lvl4pPr marL="717550" indent="-179388" algn="l" defTabSz="914400" rtl="0" eaLnBrk="1" latinLnBrk="0" hangingPunct="1">
        <a:spcBef>
          <a:spcPts val="1200"/>
        </a:spcBef>
        <a:buClr>
          <a:schemeClr val="accent2"/>
        </a:buClr>
        <a:buSzPct val="80000"/>
        <a:buFont typeface="Wingdings" panose="05000000000000000000" pitchFamily="2" charset="2"/>
        <a:buChar char="n"/>
        <a:defRPr sz="1500" b="1" kern="1200" spc="-30" baseline="0">
          <a:solidFill>
            <a:schemeClr val="bg1"/>
          </a:solidFill>
          <a:latin typeface="+mn-lt"/>
          <a:ea typeface="+mn-ea"/>
          <a:cs typeface="+mn-cs"/>
        </a:defRPr>
      </a:lvl4pPr>
      <a:lvl5pPr marL="896938" indent="-179388" algn="l" defTabSz="914400" rtl="0" eaLnBrk="1" latinLnBrk="0" hangingPunct="1">
        <a:spcBef>
          <a:spcPts val="1200"/>
        </a:spcBef>
        <a:buClr>
          <a:schemeClr val="accent2"/>
        </a:buClr>
        <a:buSzPct val="80000"/>
        <a:buFont typeface="Wingdings" panose="05000000000000000000" pitchFamily="2" charset="2"/>
        <a:buChar char="n"/>
        <a:defRPr sz="1500" b="1" kern="1200" spc="-3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234000" y="243000"/>
            <a:ext cx="8676000" cy="63720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solidFill>
                <a:schemeClr val="tx1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669359"/>
            <a:ext cx="21336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CA0E629-2C48-4FBA-A7A0-2421948C2657}" type="datetimeFigureOut">
              <a:rPr lang="da-DK" smtClean="0"/>
              <a:pPr/>
              <a:t>11-09-2018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669376"/>
            <a:ext cx="28956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669376"/>
            <a:ext cx="21336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76156A1-C613-461C-8D31-9D723483436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idx="1"/>
          </p:nvPr>
        </p:nvSpPr>
        <p:spPr>
          <a:xfrm>
            <a:off x="1116000" y="2268000"/>
            <a:ext cx="6840000" cy="3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1" name="Pladsholder til titel 10"/>
          <p:cNvSpPr>
            <a:spLocks noGrp="1"/>
          </p:cNvSpPr>
          <p:nvPr>
            <p:ph type="title"/>
          </p:nvPr>
        </p:nvSpPr>
        <p:spPr>
          <a:xfrm>
            <a:off x="1116000" y="921600"/>
            <a:ext cx="6840000" cy="1080000"/>
          </a:xfrm>
          <a:prstGeom prst="rect">
            <a:avLst/>
          </a:prstGeom>
        </p:spPr>
        <p:txBody>
          <a:bodyPr vert="horz" lIns="72000" tIns="0" rIns="72000" bIns="0" rtlCol="0" anchor="t" anchorCtr="0">
            <a:noAutofit/>
          </a:bodyPr>
          <a:lstStyle/>
          <a:p>
            <a:pPr lvl="0"/>
            <a:r>
              <a:rPr lang="da-DK" dirty="0" smtClean="0"/>
              <a:t>Klik for at redigere i master</a:t>
            </a:r>
            <a:endParaRPr lang="da-DK" dirty="0"/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" y="6262950"/>
            <a:ext cx="140616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4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8" r:id="rId3"/>
    <p:sldLayoutId id="2147483715" r:id="rId4"/>
    <p:sldLayoutId id="2147483725" r:id="rId5"/>
    <p:sldLayoutId id="2147483716" r:id="rId6"/>
    <p:sldLayoutId id="2147483717" r:id="rId7"/>
    <p:sldLayoutId id="2147483719" r:id="rId8"/>
    <p:sldLayoutId id="2147483721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lang="da-DK" sz="4000" b="1" kern="3000" spc="-70" baseline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anose="05000000000000000000" pitchFamily="2" charset="2"/>
        <a:buChar char="n"/>
        <a:tabLst/>
        <a:defRPr sz="1500" b="1" kern="1200" spc="-30" baseline="0">
          <a:solidFill>
            <a:schemeClr val="bg1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anose="05000000000000000000" pitchFamily="2" charset="2"/>
        <a:buChar char="n"/>
        <a:defRPr sz="1500" b="1" kern="1200" spc="-30" baseline="0">
          <a:solidFill>
            <a:schemeClr val="bg1"/>
          </a:solidFill>
          <a:latin typeface="+mn-lt"/>
          <a:ea typeface="+mn-ea"/>
          <a:cs typeface="+mn-cs"/>
        </a:defRPr>
      </a:lvl2pPr>
      <a:lvl3pPr marL="538163" indent="-179388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anose="05000000000000000000" pitchFamily="2" charset="2"/>
        <a:buChar char="n"/>
        <a:defRPr sz="1500" b="1" kern="1200" spc="-30" baseline="0">
          <a:solidFill>
            <a:schemeClr val="bg1"/>
          </a:solidFill>
          <a:latin typeface="+mn-lt"/>
          <a:ea typeface="+mn-ea"/>
          <a:cs typeface="+mn-cs"/>
        </a:defRPr>
      </a:lvl3pPr>
      <a:lvl4pPr marL="717550" indent="-179388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anose="05000000000000000000" pitchFamily="2" charset="2"/>
        <a:buChar char="n"/>
        <a:defRPr sz="1500" b="1" kern="1200" spc="-30" baseline="0">
          <a:solidFill>
            <a:schemeClr val="bg1"/>
          </a:solidFill>
          <a:latin typeface="+mn-lt"/>
          <a:ea typeface="+mn-ea"/>
          <a:cs typeface="+mn-cs"/>
        </a:defRPr>
      </a:lvl4pPr>
      <a:lvl5pPr marL="896938" indent="-179388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anose="05000000000000000000" pitchFamily="2" charset="2"/>
        <a:buChar char="n"/>
        <a:defRPr sz="1500" b="1" kern="1200" spc="-3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234000" y="243000"/>
            <a:ext cx="8676000" cy="63720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solidFill>
                <a:schemeClr val="tx1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669359"/>
            <a:ext cx="21336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CA0E629-2C48-4FBA-A7A0-2421948C2657}" type="datetimeFigureOut">
              <a:rPr lang="da-DK" smtClean="0"/>
              <a:pPr/>
              <a:t>11-09-2018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669376"/>
            <a:ext cx="28956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669376"/>
            <a:ext cx="21336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76156A1-C613-461C-8D31-9D723483436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idx="1"/>
          </p:nvPr>
        </p:nvSpPr>
        <p:spPr>
          <a:xfrm>
            <a:off x="1116000" y="2268000"/>
            <a:ext cx="6840000" cy="3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1" name="Pladsholder til titel 10"/>
          <p:cNvSpPr>
            <a:spLocks noGrp="1"/>
          </p:cNvSpPr>
          <p:nvPr>
            <p:ph type="title"/>
          </p:nvPr>
        </p:nvSpPr>
        <p:spPr>
          <a:xfrm>
            <a:off x="1116000" y="921600"/>
            <a:ext cx="6840000" cy="1080000"/>
          </a:xfrm>
          <a:prstGeom prst="rect">
            <a:avLst/>
          </a:prstGeom>
        </p:spPr>
        <p:txBody>
          <a:bodyPr vert="horz" lIns="72000" tIns="0" rIns="72000" bIns="0" rtlCol="0" anchor="t" anchorCtr="0">
            <a:noAutofit/>
          </a:bodyPr>
          <a:lstStyle/>
          <a:p>
            <a:pPr lvl="0"/>
            <a:r>
              <a:rPr lang="da-DK" dirty="0" smtClean="0"/>
              <a:t>Klik for at redigere i master</a:t>
            </a:r>
            <a:endParaRPr lang="da-DK" dirty="0"/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" y="6262950"/>
            <a:ext cx="140616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1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6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lang="da-DK" sz="4000" b="1" kern="3000" spc="-70" baseline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anose="05000000000000000000" pitchFamily="2" charset="2"/>
        <a:buChar char="n"/>
        <a:tabLst/>
        <a:defRPr sz="1500" b="1" kern="1200" spc="-30" baseline="0">
          <a:solidFill>
            <a:schemeClr val="bg1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anose="05000000000000000000" pitchFamily="2" charset="2"/>
        <a:buChar char="n"/>
        <a:defRPr sz="1500" b="1" kern="1200" spc="-30" baseline="0">
          <a:solidFill>
            <a:schemeClr val="bg1"/>
          </a:solidFill>
          <a:latin typeface="+mn-lt"/>
          <a:ea typeface="+mn-ea"/>
          <a:cs typeface="+mn-cs"/>
        </a:defRPr>
      </a:lvl2pPr>
      <a:lvl3pPr marL="538163" indent="-179388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anose="05000000000000000000" pitchFamily="2" charset="2"/>
        <a:buChar char="n"/>
        <a:defRPr sz="1500" b="1" kern="1200" spc="-30" baseline="0">
          <a:solidFill>
            <a:schemeClr val="bg1"/>
          </a:solidFill>
          <a:latin typeface="+mn-lt"/>
          <a:ea typeface="+mn-ea"/>
          <a:cs typeface="+mn-cs"/>
        </a:defRPr>
      </a:lvl3pPr>
      <a:lvl4pPr marL="717550" indent="-179388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anose="05000000000000000000" pitchFamily="2" charset="2"/>
        <a:buChar char="n"/>
        <a:defRPr sz="1500" b="1" kern="1200" spc="-30" baseline="0">
          <a:solidFill>
            <a:schemeClr val="bg1"/>
          </a:solidFill>
          <a:latin typeface="+mn-lt"/>
          <a:ea typeface="+mn-ea"/>
          <a:cs typeface="+mn-cs"/>
        </a:defRPr>
      </a:lvl4pPr>
      <a:lvl5pPr marL="896938" indent="-179388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anose="05000000000000000000" pitchFamily="2" charset="2"/>
        <a:buChar char="n"/>
        <a:defRPr sz="1500" b="1" kern="1200" spc="-3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234000" y="243000"/>
            <a:ext cx="8676000" cy="637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solidFill>
                <a:schemeClr val="tx1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669359"/>
            <a:ext cx="21336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CA0E629-2C48-4FBA-A7A0-2421948C2657}" type="datetimeFigureOut">
              <a:rPr lang="da-DK" smtClean="0"/>
              <a:pPr/>
              <a:t>11-09-2018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669376"/>
            <a:ext cx="28956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669376"/>
            <a:ext cx="21336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76156A1-C613-461C-8D31-9D723483436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idx="1"/>
          </p:nvPr>
        </p:nvSpPr>
        <p:spPr>
          <a:xfrm>
            <a:off x="1116000" y="2268000"/>
            <a:ext cx="6840000" cy="3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1" name="Pladsholder til titel 10"/>
          <p:cNvSpPr>
            <a:spLocks noGrp="1"/>
          </p:cNvSpPr>
          <p:nvPr>
            <p:ph type="title"/>
          </p:nvPr>
        </p:nvSpPr>
        <p:spPr>
          <a:xfrm>
            <a:off x="1116000" y="921600"/>
            <a:ext cx="6840000" cy="1080000"/>
          </a:xfrm>
          <a:prstGeom prst="rect">
            <a:avLst/>
          </a:prstGeom>
        </p:spPr>
        <p:txBody>
          <a:bodyPr vert="horz" lIns="72000" tIns="0" rIns="72000" bIns="0" rtlCol="0" anchor="t" anchorCtr="0">
            <a:noAutofit/>
          </a:bodyPr>
          <a:lstStyle/>
          <a:p>
            <a:pPr lvl="0"/>
            <a:r>
              <a:rPr lang="da-DK" dirty="0" smtClean="0"/>
              <a:t>Klik for at redigere i master</a:t>
            </a:r>
            <a:endParaRPr lang="da-DK" dirty="0"/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" y="6262950"/>
            <a:ext cx="1406160" cy="226800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" y="6264000"/>
            <a:ext cx="140616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5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lang="da-DK" sz="4000" b="1" kern="3000" spc="-70" baseline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1200"/>
        </a:spcBef>
        <a:buClr>
          <a:schemeClr val="accent1"/>
        </a:buClr>
        <a:buSzPct val="80000"/>
        <a:buFont typeface="Wingdings" panose="05000000000000000000" pitchFamily="2" charset="2"/>
        <a:buChar char="n"/>
        <a:tabLst/>
        <a:defRPr sz="1500" b="1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spcBef>
          <a:spcPts val="1200"/>
        </a:spcBef>
        <a:buClr>
          <a:schemeClr val="accent1"/>
        </a:buClr>
        <a:buSzPct val="80000"/>
        <a:buFont typeface="Wingdings" panose="05000000000000000000" pitchFamily="2" charset="2"/>
        <a:buChar char="n"/>
        <a:defRPr sz="1500" b="1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9388" algn="l" defTabSz="914400" rtl="0" eaLnBrk="1" latinLnBrk="0" hangingPunct="1">
        <a:spcBef>
          <a:spcPts val="1200"/>
        </a:spcBef>
        <a:buClr>
          <a:schemeClr val="accent1"/>
        </a:buClr>
        <a:buSzPct val="80000"/>
        <a:buFont typeface="Wingdings" panose="05000000000000000000" pitchFamily="2" charset="2"/>
        <a:buChar char="n"/>
        <a:defRPr sz="1500" b="1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9388" algn="l" defTabSz="914400" rtl="0" eaLnBrk="1" latinLnBrk="0" hangingPunct="1">
        <a:spcBef>
          <a:spcPts val="1200"/>
        </a:spcBef>
        <a:buClr>
          <a:schemeClr val="accent1"/>
        </a:buClr>
        <a:buSzPct val="80000"/>
        <a:buFont typeface="Wingdings" panose="05000000000000000000" pitchFamily="2" charset="2"/>
        <a:buChar char="n"/>
        <a:defRPr sz="1500" b="1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9388" algn="l" defTabSz="914400" rtl="0" eaLnBrk="1" latinLnBrk="0" hangingPunct="1">
        <a:spcBef>
          <a:spcPts val="1200"/>
        </a:spcBef>
        <a:buClr>
          <a:schemeClr val="accent1"/>
        </a:buClr>
        <a:buSzPct val="80000"/>
        <a:buFont typeface="Wingdings" panose="05000000000000000000" pitchFamily="2" charset="2"/>
        <a:buChar char="n"/>
        <a:defRPr sz="1500" b="1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xofJ0Y_dAhUyNOwKHT95CLYQjRx6BAgBEAU&amp;url=https://guidetoiceland.is/book-holiday-trips/private-tour-golden-circle-from-reykjavik&amp;psig=AOvVaw0w_mK1gIQfJMfFqm0TdDKC&amp;ust=153554191803942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00" y="1085328"/>
            <a:ext cx="6840376" cy="1080000"/>
          </a:xfrm>
        </p:spPr>
        <p:txBody>
          <a:bodyPr/>
          <a:lstStyle/>
          <a:p>
            <a:r>
              <a:rPr lang="da-DK" sz="2400" u="sng" dirty="0"/>
              <a:t/>
            </a:r>
            <a:br>
              <a:rPr lang="da-DK" sz="2400" u="sng" dirty="0"/>
            </a:br>
            <a:endParaRPr lang="da-DK" sz="2400" u="sng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16000" y="2232000"/>
            <a:ext cx="4248088" cy="3600000"/>
          </a:xfrm>
        </p:spPr>
        <p:txBody>
          <a:bodyPr>
            <a:normAutofit/>
          </a:bodyPr>
          <a:lstStyle/>
          <a:p>
            <a:endParaRPr lang="da-DK" sz="1800" dirty="0" smtClean="0"/>
          </a:p>
          <a:p>
            <a:r>
              <a:rPr lang="da-DK" sz="1800" dirty="0" smtClean="0"/>
              <a:t>The Board – </a:t>
            </a:r>
            <a:r>
              <a:rPr lang="da-DK" sz="1800" dirty="0" err="1" smtClean="0"/>
              <a:t>who</a:t>
            </a:r>
            <a:r>
              <a:rPr lang="da-DK" sz="1800" dirty="0" smtClean="0"/>
              <a:t> </a:t>
            </a:r>
            <a:r>
              <a:rPr lang="da-DK" sz="1800" dirty="0" err="1" smtClean="0"/>
              <a:t>are</a:t>
            </a:r>
            <a:r>
              <a:rPr lang="da-DK" sz="1800" dirty="0" smtClean="0"/>
              <a:t> </a:t>
            </a:r>
            <a:r>
              <a:rPr lang="da-DK" sz="1800" dirty="0" err="1" smtClean="0"/>
              <a:t>we</a:t>
            </a:r>
            <a:endParaRPr lang="da-DK" sz="1800" dirty="0" smtClean="0"/>
          </a:p>
          <a:p>
            <a:r>
              <a:rPr lang="da-DK" sz="1800" dirty="0" smtClean="0"/>
              <a:t>The Vision of NWHA</a:t>
            </a:r>
          </a:p>
          <a:p>
            <a:r>
              <a:rPr lang="da-DK" sz="1800" dirty="0" smtClean="0"/>
              <a:t>Conference </a:t>
            </a:r>
            <a:r>
              <a:rPr lang="da-DK" sz="1800" dirty="0" err="1" smtClean="0"/>
              <a:t>strategy</a:t>
            </a:r>
            <a:endParaRPr lang="da-DK" sz="1800" dirty="0" smtClean="0"/>
          </a:p>
          <a:p>
            <a:r>
              <a:rPr lang="da-DK" sz="1800" smtClean="0"/>
              <a:t>Homepage</a:t>
            </a:r>
            <a:endParaRPr lang="da-DK" sz="1800" dirty="0" smtClean="0"/>
          </a:p>
          <a:p>
            <a:r>
              <a:rPr lang="da-DK" sz="1800" dirty="0" smtClean="0"/>
              <a:t>NWHA Award</a:t>
            </a:r>
          </a:p>
          <a:p>
            <a:r>
              <a:rPr lang="da-DK" sz="1800" dirty="0" smtClean="0"/>
              <a:t>TEG-Project</a:t>
            </a:r>
          </a:p>
          <a:p>
            <a:endParaRPr lang="da-DK" sz="1800" dirty="0" smtClean="0"/>
          </a:p>
          <a:p>
            <a:pPr marL="0" indent="0">
              <a:buNone/>
            </a:pPr>
            <a:endParaRPr lang="da-DK" sz="1800" dirty="0" smtClean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88" y="6036520"/>
            <a:ext cx="1873268" cy="414287"/>
          </a:xfrm>
          <a:prstGeom prst="rect">
            <a:avLst/>
          </a:prstGeom>
        </p:spPr>
      </p:pic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1116000" y="678840"/>
            <a:ext cx="6840376" cy="288000"/>
          </a:xfrm>
        </p:spPr>
        <p:txBody>
          <a:bodyPr/>
          <a:lstStyle/>
          <a:p>
            <a:r>
              <a:rPr lang="da-DK" dirty="0" smtClean="0"/>
              <a:t>News from the NWHA – the board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/>
          <a:stretch/>
        </p:blipFill>
        <p:spPr>
          <a:xfrm>
            <a:off x="5127848" y="2283817"/>
            <a:ext cx="3650410" cy="3305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775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Board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u="sng" dirty="0" err="1" smtClean="0"/>
              <a:t>Norway</a:t>
            </a:r>
            <a:r>
              <a:rPr lang="da-DK" u="sng" dirty="0" smtClean="0"/>
              <a:t> </a:t>
            </a:r>
            <a:r>
              <a:rPr lang="da-DK" dirty="0" smtClean="0"/>
              <a:t>(Odd Sletten &amp; Rita </a:t>
            </a:r>
          </a:p>
          <a:p>
            <a:pPr marL="0" indent="0">
              <a:buNone/>
            </a:pPr>
            <a:r>
              <a:rPr lang="da-DK" dirty="0" smtClean="0"/>
              <a:t>Johansen)</a:t>
            </a:r>
          </a:p>
          <a:p>
            <a:r>
              <a:rPr lang="da-DK" u="sng" dirty="0" err="1" smtClean="0"/>
              <a:t>Sweden</a:t>
            </a:r>
            <a:r>
              <a:rPr lang="da-DK" dirty="0" smtClean="0"/>
              <a:t> (Lena </a:t>
            </a:r>
            <a:r>
              <a:rPr lang="da-DK" dirty="0" err="1" smtClean="0"/>
              <a:t>Landström</a:t>
            </a:r>
            <a:r>
              <a:rPr lang="da-DK" dirty="0" smtClean="0"/>
              <a:t> &amp;</a:t>
            </a:r>
          </a:p>
          <a:p>
            <a:pPr marL="0" indent="0">
              <a:buNone/>
            </a:pPr>
            <a:r>
              <a:rPr lang="da-DK" dirty="0" smtClean="0"/>
              <a:t>Camilla </a:t>
            </a:r>
            <a:r>
              <a:rPr lang="da-DK" dirty="0" err="1" smtClean="0"/>
              <a:t>Lugnet</a:t>
            </a:r>
            <a:r>
              <a:rPr lang="da-DK" dirty="0" smtClean="0"/>
              <a:t>)</a:t>
            </a:r>
          </a:p>
          <a:p>
            <a:r>
              <a:rPr lang="da-DK" u="sng" dirty="0" smtClean="0"/>
              <a:t>Finland</a:t>
            </a:r>
            <a:r>
              <a:rPr lang="da-DK" dirty="0" smtClean="0"/>
              <a:t> (Jussi </a:t>
            </a:r>
            <a:r>
              <a:rPr lang="da-DK" dirty="0"/>
              <a:t>Telaranta </a:t>
            </a:r>
            <a:r>
              <a:rPr lang="da-DK" dirty="0" smtClean="0"/>
              <a:t>&amp; </a:t>
            </a:r>
          </a:p>
          <a:p>
            <a:pPr marL="0" indent="0">
              <a:buNone/>
            </a:pPr>
            <a:r>
              <a:rPr lang="da-DK" dirty="0" smtClean="0"/>
              <a:t>Petteri Takkula)</a:t>
            </a:r>
          </a:p>
          <a:p>
            <a:r>
              <a:rPr lang="da-DK" u="sng" dirty="0" err="1" smtClean="0"/>
              <a:t>Iceland</a:t>
            </a:r>
            <a:r>
              <a:rPr lang="da-DK" dirty="0" smtClean="0"/>
              <a:t> (</a:t>
            </a:r>
            <a:r>
              <a:rPr lang="da-DK" dirty="0"/>
              <a:t>Ólafur A. </a:t>
            </a:r>
            <a:r>
              <a:rPr lang="da-DK" dirty="0" smtClean="0"/>
              <a:t>Jónsson &amp; </a:t>
            </a:r>
          </a:p>
          <a:p>
            <a:pPr marL="0" indent="0">
              <a:buNone/>
            </a:pPr>
            <a:r>
              <a:rPr lang="da-DK" dirty="0" smtClean="0"/>
              <a:t>Einar </a:t>
            </a:r>
            <a:r>
              <a:rPr lang="da-DK" dirty="0"/>
              <a:t>Á.E. </a:t>
            </a:r>
            <a:r>
              <a:rPr lang="da-DK" dirty="0" smtClean="0"/>
              <a:t>Sæmundsen</a:t>
            </a:r>
          </a:p>
          <a:p>
            <a:r>
              <a:rPr lang="da-DK" u="sng" dirty="0" smtClean="0"/>
              <a:t>Denmark</a:t>
            </a:r>
            <a:r>
              <a:rPr lang="da-DK" dirty="0" smtClean="0"/>
              <a:t> (Morten Teilmann- </a:t>
            </a:r>
          </a:p>
          <a:p>
            <a:pPr marL="0" indent="0">
              <a:buNone/>
            </a:pPr>
            <a:r>
              <a:rPr lang="da-DK" dirty="0" smtClean="0"/>
              <a:t>Jørgensen &amp; Birgitte Lamp)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462" y="1556792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vision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10929" y="2209567"/>
            <a:ext cx="6840376" cy="3600000"/>
          </a:xfrm>
        </p:spPr>
        <p:txBody>
          <a:bodyPr/>
          <a:lstStyle/>
          <a:p>
            <a:pPr marL="0" indent="0">
              <a:buNone/>
            </a:pPr>
            <a:r>
              <a:rPr lang="da-DK" i="1" dirty="0" smtClean="0"/>
              <a:t>The Nordic World Heritage Association supports </a:t>
            </a:r>
            <a:r>
              <a:rPr lang="da-DK" i="1" dirty="0" err="1" smtClean="0"/>
              <a:t>best</a:t>
            </a:r>
            <a:r>
              <a:rPr lang="da-DK" i="1" dirty="0" smtClean="0"/>
              <a:t> </a:t>
            </a:r>
            <a:r>
              <a:rPr lang="da-DK" i="1" dirty="0" err="1" smtClean="0"/>
              <a:t>practice</a:t>
            </a:r>
            <a:r>
              <a:rPr lang="da-DK" i="1" dirty="0" smtClean="0"/>
              <a:t> in World Heritage Management </a:t>
            </a:r>
            <a:r>
              <a:rPr lang="da-DK" i="1" dirty="0" err="1" smtClean="0"/>
              <a:t>across</a:t>
            </a:r>
            <a:r>
              <a:rPr lang="da-DK" i="1" dirty="0" smtClean="0"/>
              <a:t> the Nordic </a:t>
            </a:r>
            <a:r>
              <a:rPr lang="da-DK" i="1" dirty="0" err="1" smtClean="0"/>
              <a:t>countries</a:t>
            </a:r>
            <a:r>
              <a:rPr lang="da-DK" i="1" dirty="0" smtClean="0"/>
              <a:t> – </a:t>
            </a:r>
            <a:r>
              <a:rPr lang="da-DK" i="1" dirty="0" err="1" smtClean="0"/>
              <a:t>sharing</a:t>
            </a:r>
            <a:r>
              <a:rPr lang="da-DK" i="1" dirty="0" smtClean="0"/>
              <a:t> </a:t>
            </a:r>
            <a:r>
              <a:rPr lang="da-DK" i="1" dirty="0" err="1" smtClean="0"/>
              <a:t>knowledge</a:t>
            </a:r>
            <a:r>
              <a:rPr lang="da-DK" i="1" dirty="0" smtClean="0"/>
              <a:t> and </a:t>
            </a:r>
            <a:r>
              <a:rPr lang="da-DK" i="1" dirty="0" err="1" smtClean="0"/>
              <a:t>implementing</a:t>
            </a:r>
            <a:r>
              <a:rPr lang="da-DK" i="1" dirty="0" smtClean="0"/>
              <a:t> the World Heritage </a:t>
            </a:r>
            <a:r>
              <a:rPr lang="da-DK" i="1" dirty="0" err="1" smtClean="0"/>
              <a:t>Convention</a:t>
            </a:r>
            <a:endParaRPr lang="da-DK" i="1" dirty="0" smtClean="0"/>
          </a:p>
          <a:p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 descr="Billedresultat for thingvellir national par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4537201" cy="29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55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Conference </a:t>
            </a:r>
            <a:r>
              <a:rPr lang="da-DK" dirty="0" err="1" smtClean="0"/>
              <a:t>strategy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Extracts:</a:t>
            </a:r>
            <a:endParaRPr lang="da-DK" u="sng" dirty="0" smtClean="0"/>
          </a:p>
          <a:p>
            <a:r>
              <a:rPr lang="en-US" dirty="0" smtClean="0"/>
              <a:t>The members of the Nordic World Heritage Association alternately host the conference. </a:t>
            </a:r>
            <a:endParaRPr lang="da-DK" dirty="0" smtClean="0"/>
          </a:p>
          <a:p>
            <a:r>
              <a:rPr lang="en-US" dirty="0" smtClean="0"/>
              <a:t>The </a:t>
            </a:r>
            <a:r>
              <a:rPr lang="en-US" dirty="0"/>
              <a:t>annual </a:t>
            </a:r>
            <a:r>
              <a:rPr lang="en-US" dirty="0" smtClean="0"/>
              <a:t>conference is a major activity to fulfil the purpose and the vision of the Association.</a:t>
            </a:r>
            <a:endParaRPr lang="da-DK" dirty="0"/>
          </a:p>
          <a:p>
            <a:r>
              <a:rPr lang="en-US" dirty="0"/>
              <a:t>The organizer is responsible for the </a:t>
            </a:r>
            <a:r>
              <a:rPr lang="en-US" dirty="0" err="1"/>
              <a:t>programme</a:t>
            </a:r>
            <a:r>
              <a:rPr lang="en-US" dirty="0"/>
              <a:t> and the actual running of the conference.</a:t>
            </a:r>
            <a:endParaRPr lang="da-DK" dirty="0"/>
          </a:p>
          <a:p>
            <a:r>
              <a:rPr lang="en-US" dirty="0"/>
              <a:t>The Board of the Nordic World Heritage Association functions as an advisory Board to the organizers </a:t>
            </a:r>
            <a:r>
              <a:rPr lang="en-US" dirty="0" smtClean="0"/>
              <a:t>ensuring the long term development of the conferences.</a:t>
            </a:r>
            <a:endParaRPr lang="da-DK" dirty="0"/>
          </a:p>
          <a:p>
            <a:r>
              <a:rPr lang="en-US" dirty="0"/>
              <a:t>The conference </a:t>
            </a:r>
            <a:r>
              <a:rPr lang="en-US" dirty="0" smtClean="0"/>
              <a:t>host/hosts </a:t>
            </a:r>
            <a:r>
              <a:rPr lang="en-US" dirty="0"/>
              <a:t>for the coming year will give a brief presentation at the conference the year before.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175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lding - 1. Rød">
  <a:themeElements>
    <a:clrScheme name="Kolding">
      <a:dk1>
        <a:sysClr val="windowText" lastClr="000000"/>
      </a:dk1>
      <a:lt1>
        <a:sysClr val="window" lastClr="FFFFFF"/>
      </a:lt1>
      <a:dk2>
        <a:srgbClr val="424242"/>
      </a:dk2>
      <a:lt2>
        <a:srgbClr val="EEECE1"/>
      </a:lt2>
      <a:accent1>
        <a:srgbClr val="D9531E"/>
      </a:accent1>
      <a:accent2>
        <a:srgbClr val="A9D2C6"/>
      </a:accent2>
      <a:accent3>
        <a:srgbClr val="D5D10E"/>
      </a:accent3>
      <a:accent4>
        <a:srgbClr val="8D8D8D"/>
      </a:accent4>
      <a:accent5>
        <a:srgbClr val="AAC889"/>
      </a:accent5>
      <a:accent6>
        <a:srgbClr val="DBDBDB"/>
      </a:accent6>
      <a:hlink>
        <a:srgbClr val="D9531E"/>
      </a:hlink>
      <a:folHlink>
        <a:srgbClr val="D5D10E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non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KK PowerPoint - Standard.potx" id="{5680B1DB-A9DF-4252-A9AF-972C4B06D9FA}" vid="{FCDB21E7-0D71-48D2-A922-65723072A4B7}"/>
    </a:ext>
  </a:extLst>
</a:theme>
</file>

<file path=ppt/theme/theme2.xml><?xml version="1.0" encoding="utf-8"?>
<a:theme xmlns:a="http://schemas.openxmlformats.org/drawingml/2006/main" name="Kolding - 2. Blå">
  <a:themeElements>
    <a:clrScheme name="Kolding">
      <a:dk1>
        <a:sysClr val="windowText" lastClr="000000"/>
      </a:dk1>
      <a:lt1>
        <a:sysClr val="window" lastClr="FFFFFF"/>
      </a:lt1>
      <a:dk2>
        <a:srgbClr val="424242"/>
      </a:dk2>
      <a:lt2>
        <a:srgbClr val="EEECE1"/>
      </a:lt2>
      <a:accent1>
        <a:srgbClr val="D9531E"/>
      </a:accent1>
      <a:accent2>
        <a:srgbClr val="A9D2C6"/>
      </a:accent2>
      <a:accent3>
        <a:srgbClr val="D5D10E"/>
      </a:accent3>
      <a:accent4>
        <a:srgbClr val="8D8D8D"/>
      </a:accent4>
      <a:accent5>
        <a:srgbClr val="AAC889"/>
      </a:accent5>
      <a:accent6>
        <a:srgbClr val="DBDBDB"/>
      </a:accent6>
      <a:hlink>
        <a:srgbClr val="D9531E"/>
      </a:hlink>
      <a:folHlink>
        <a:srgbClr val="D5D10E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non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KK PowerPoint - Standard.potx" id="{5680B1DB-A9DF-4252-A9AF-972C4B06D9FA}" vid="{C9E3D227-F259-4624-A914-100686F08BBA}"/>
    </a:ext>
  </a:extLst>
</a:theme>
</file>

<file path=ppt/theme/theme3.xml><?xml version="1.0" encoding="utf-8"?>
<a:theme xmlns:a="http://schemas.openxmlformats.org/drawingml/2006/main" name="Kolding - 3. Gul">
  <a:themeElements>
    <a:clrScheme name="Kolding">
      <a:dk1>
        <a:sysClr val="windowText" lastClr="000000"/>
      </a:dk1>
      <a:lt1>
        <a:sysClr val="window" lastClr="FFFFFF"/>
      </a:lt1>
      <a:dk2>
        <a:srgbClr val="424242"/>
      </a:dk2>
      <a:lt2>
        <a:srgbClr val="EEECE1"/>
      </a:lt2>
      <a:accent1>
        <a:srgbClr val="D9531E"/>
      </a:accent1>
      <a:accent2>
        <a:srgbClr val="A9D2C6"/>
      </a:accent2>
      <a:accent3>
        <a:srgbClr val="D5D10E"/>
      </a:accent3>
      <a:accent4>
        <a:srgbClr val="8D8D8D"/>
      </a:accent4>
      <a:accent5>
        <a:srgbClr val="AAC889"/>
      </a:accent5>
      <a:accent6>
        <a:srgbClr val="DBDBDB"/>
      </a:accent6>
      <a:hlink>
        <a:srgbClr val="D9531E"/>
      </a:hlink>
      <a:folHlink>
        <a:srgbClr val="D5D10E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non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KK PowerPoint - Standard.potx" id="{5680B1DB-A9DF-4252-A9AF-972C4B06D9FA}" vid="{8D44D5EE-7924-444B-A2A1-AA5FC119CA7D}"/>
    </a:ext>
  </a:extLst>
</a:theme>
</file>

<file path=ppt/theme/theme4.xml><?xml version="1.0" encoding="utf-8"?>
<a:theme xmlns:a="http://schemas.openxmlformats.org/drawingml/2006/main" name="Kolding - 4. Grøn">
  <a:themeElements>
    <a:clrScheme name="Kolding">
      <a:dk1>
        <a:sysClr val="windowText" lastClr="000000"/>
      </a:dk1>
      <a:lt1>
        <a:sysClr val="window" lastClr="FFFFFF"/>
      </a:lt1>
      <a:dk2>
        <a:srgbClr val="424242"/>
      </a:dk2>
      <a:lt2>
        <a:srgbClr val="EEECE1"/>
      </a:lt2>
      <a:accent1>
        <a:srgbClr val="D9531E"/>
      </a:accent1>
      <a:accent2>
        <a:srgbClr val="A9D2C6"/>
      </a:accent2>
      <a:accent3>
        <a:srgbClr val="D5D10E"/>
      </a:accent3>
      <a:accent4>
        <a:srgbClr val="8D8D8D"/>
      </a:accent4>
      <a:accent5>
        <a:srgbClr val="AAC889"/>
      </a:accent5>
      <a:accent6>
        <a:srgbClr val="DBDBDB"/>
      </a:accent6>
      <a:hlink>
        <a:srgbClr val="D9531E"/>
      </a:hlink>
      <a:folHlink>
        <a:srgbClr val="D5D10E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non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KK PowerPoint - Standard.potx" id="{5680B1DB-A9DF-4252-A9AF-972C4B06D9FA}" vid="{501EF890-5D5D-4E65-A67E-E787484E7FB8}"/>
    </a:ext>
  </a:extLst>
</a:theme>
</file>

<file path=ppt/theme/theme5.xml><?xml version="1.0" encoding="utf-8"?>
<a:theme xmlns:a="http://schemas.openxmlformats.org/drawingml/2006/main" name="Kolding - 5. Hvid">
  <a:themeElements>
    <a:clrScheme name="Kolding">
      <a:dk1>
        <a:sysClr val="windowText" lastClr="000000"/>
      </a:dk1>
      <a:lt1>
        <a:sysClr val="window" lastClr="FFFFFF"/>
      </a:lt1>
      <a:dk2>
        <a:srgbClr val="424242"/>
      </a:dk2>
      <a:lt2>
        <a:srgbClr val="EEECE1"/>
      </a:lt2>
      <a:accent1>
        <a:srgbClr val="D9531E"/>
      </a:accent1>
      <a:accent2>
        <a:srgbClr val="A9D2C6"/>
      </a:accent2>
      <a:accent3>
        <a:srgbClr val="D5D10E"/>
      </a:accent3>
      <a:accent4>
        <a:srgbClr val="8D8D8D"/>
      </a:accent4>
      <a:accent5>
        <a:srgbClr val="AAC889"/>
      </a:accent5>
      <a:accent6>
        <a:srgbClr val="DBDBDB"/>
      </a:accent6>
      <a:hlink>
        <a:srgbClr val="D9531E"/>
      </a:hlink>
      <a:folHlink>
        <a:srgbClr val="D5D10E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non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KK PowerPoint - Standard.potx" id="{5680B1DB-A9DF-4252-A9AF-972C4B06D9FA}" vid="{B06128A7-28C3-4437-9833-0438C5B04A25}"/>
    </a:ext>
  </a:extLst>
</a:theme>
</file>

<file path=ppt/theme/theme6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KK PowerPoint - Standard</Template>
  <TotalTime>3706</TotalTime>
  <Words>211</Words>
  <Application>Microsoft Office PowerPoint</Application>
  <PresentationFormat>Skærmshow (4:3)</PresentationFormat>
  <Paragraphs>37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Diastitler</vt:lpstr>
      </vt:variant>
      <vt:variant>
        <vt:i4>4</vt:i4>
      </vt:variant>
    </vt:vector>
  </HeadingPairs>
  <TitlesOfParts>
    <vt:vector size="9" baseType="lpstr">
      <vt:lpstr>Kolding - 1. Rød</vt:lpstr>
      <vt:lpstr>Kolding - 2. Blå</vt:lpstr>
      <vt:lpstr>Kolding - 3. Gul</vt:lpstr>
      <vt:lpstr>Kolding - 4. Grøn</vt:lpstr>
      <vt:lpstr>Kolding - 5. Hvid</vt:lpstr>
      <vt:lpstr> </vt:lpstr>
      <vt:lpstr>The Board</vt:lpstr>
      <vt:lpstr>The vision</vt:lpstr>
      <vt:lpstr>Conference strategy</vt:lpstr>
    </vt:vector>
  </TitlesOfParts>
  <Company>Kolding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Styrket Borgerkontakt</dc:title>
  <dc:creator>Birgitte Sidenius Bjerg Lamp</dc:creator>
  <cp:lastModifiedBy>Mette Nørregaard Christensen</cp:lastModifiedBy>
  <cp:revision>303</cp:revision>
  <cp:lastPrinted>2018-08-23T16:02:32Z</cp:lastPrinted>
  <dcterms:created xsi:type="dcterms:W3CDTF">2015-09-01T06:36:00Z</dcterms:created>
  <dcterms:modified xsi:type="dcterms:W3CDTF">2018-09-11T05:39:23Z</dcterms:modified>
</cp:coreProperties>
</file>