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28" r:id="rId2"/>
    <p:sldMasterId id="2147483676" r:id="rId3"/>
    <p:sldMasterId id="2147483690" r:id="rId4"/>
    <p:sldMasterId id="2147483704" r:id="rId5"/>
  </p:sldMasterIdLst>
  <p:notesMasterIdLst>
    <p:notesMasterId r:id="rId15"/>
  </p:notesMasterIdLst>
  <p:sldIdLst>
    <p:sldId id="289" r:id="rId6"/>
    <p:sldId id="297" r:id="rId7"/>
    <p:sldId id="296" r:id="rId8"/>
    <p:sldId id="293" r:id="rId9"/>
    <p:sldId id="294" r:id="rId10"/>
    <p:sldId id="288" r:id="rId11"/>
    <p:sldId id="291" r:id="rId12"/>
    <p:sldId id="292" r:id="rId13"/>
    <p:sldId id="298" r:id="rId1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6" autoAdjust="0"/>
  </p:normalViewPr>
  <p:slideViewPr>
    <p:cSldViewPr showGuides="1">
      <p:cViewPr varScale="1">
        <p:scale>
          <a:sx n="27" d="100"/>
          <a:sy n="27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D645A-DDD2-4080-81F2-DF8B8C665787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F11F1-04EC-4407-A367-6A30EFB8A8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88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ÖN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C02D6-C043-4AC9-8E41-79BFB3AF64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486D-A3B9-4509-B1C3-217F8C9A8EF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1483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60942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545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878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63983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97228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87765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CC45-EAD9-438E-A17C-DDB1EDA6D8CF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342565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343524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894158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272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84338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720206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263187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852533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592044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RIS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2366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45408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768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603404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018365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922169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073617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156381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481950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958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619740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66825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014425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380804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742692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4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85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573725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131835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559821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097597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5759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DB9A40-51A7-4D96-80C0-8B52CBD092FA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938083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83417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617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922894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289419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68466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626750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014040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2018-09-10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164741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2018-09-10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143505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RANG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4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C4D45-CEF1-418D-907B-F71C21454A1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318084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T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pPr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630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564D-3FF0-4C4C-8110-A9ED42B63981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8195287"/>
      </p:ext>
    </p:extLst>
  </p:cSld>
  <p:clrMapOvr>
    <a:masterClrMapping/>
  </p:clrMapOvr>
  <p:transition spd="slow">
    <p:push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450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2"/>
            <a:ext cx="1980000" cy="59761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25" r:id="rId14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26" r:id="rId14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06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27" r:id="rId14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55" r:id="rId3"/>
    <p:sldLayoutId id="2147483756" r:id="rId4"/>
    <p:sldLayoutId id="2147483758" r:id="rId5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r="2416"/>
          <a:stretch>
            <a:fillRect/>
          </a:stretch>
        </p:blipFill>
        <p:spPr>
          <a:xfrm>
            <a:off x="0" y="0"/>
            <a:ext cx="12192000" cy="6848196"/>
          </a:xfrm>
        </p:spPr>
      </p:pic>
      <p:sp>
        <p:nvSpPr>
          <p:cNvPr id="8" name="Rektangel 7"/>
          <p:cNvSpPr/>
          <p:nvPr/>
        </p:nvSpPr>
        <p:spPr>
          <a:xfrm>
            <a:off x="-168696" y="5517232"/>
            <a:ext cx="12601400" cy="120484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Virtual World Heritage Network</a:t>
            </a:r>
            <a:endParaRPr lang="sv-S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1014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http://www.regiongavleborg.se/imagevault/publishedmedia/6uc5lqij27ouwmib563b/storytechar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8" y="0"/>
            <a:ext cx="12197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9683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614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Rektangel 9"/>
          <p:cNvSpPr/>
          <p:nvPr/>
        </p:nvSpPr>
        <p:spPr>
          <a:xfrm>
            <a:off x="-193558" y="5517232"/>
            <a:ext cx="12601400" cy="120484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</a:rPr>
              <a:t>World Heritage farm </a:t>
            </a:r>
            <a:r>
              <a:rPr lang="en-US" sz="4000" i="1" dirty="0" err="1" smtClean="0">
                <a:solidFill>
                  <a:schemeClr val="tx1"/>
                </a:solidFill>
              </a:rPr>
              <a:t>Bortom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</a:rPr>
              <a:t>Åa</a:t>
            </a:r>
            <a:r>
              <a:rPr lang="en-US" sz="4000" i="1" dirty="0" smtClean="0">
                <a:solidFill>
                  <a:schemeClr val="tx1"/>
                </a:solidFill>
              </a:rPr>
              <a:t> in </a:t>
            </a:r>
            <a:r>
              <a:rPr lang="en-US" sz="4000" i="1" dirty="0" err="1" smtClean="0">
                <a:solidFill>
                  <a:schemeClr val="tx1"/>
                </a:solidFill>
              </a:rPr>
              <a:t>Fågelsjö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5203707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b="2076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ktangel 5"/>
          <p:cNvSpPr/>
          <p:nvPr/>
        </p:nvSpPr>
        <p:spPr>
          <a:xfrm>
            <a:off x="-216212" y="5517232"/>
            <a:ext cx="12601400" cy="120484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i="1" dirty="0" err="1" smtClean="0">
                <a:solidFill>
                  <a:schemeClr val="tx1"/>
                </a:solidFill>
              </a:rPr>
              <a:t>Availability</a:t>
            </a:r>
            <a:r>
              <a:rPr lang="sv-SE" sz="4000" i="1" dirty="0" smtClean="0">
                <a:solidFill>
                  <a:schemeClr val="tx1"/>
                </a:solidFill>
              </a:rPr>
              <a:t>, </a:t>
            </a:r>
            <a:r>
              <a:rPr lang="sv-SE" sz="4000" i="1" dirty="0" err="1" smtClean="0">
                <a:solidFill>
                  <a:schemeClr val="tx1"/>
                </a:solidFill>
              </a:rPr>
              <a:t>accessability</a:t>
            </a:r>
            <a:r>
              <a:rPr lang="sv-SE" sz="4000" i="1" dirty="0" smtClean="0">
                <a:solidFill>
                  <a:schemeClr val="tx1"/>
                </a:solidFill>
              </a:rPr>
              <a:t> and new </a:t>
            </a:r>
            <a:r>
              <a:rPr lang="sv-SE" sz="4000" i="1" dirty="0" err="1" smtClean="0">
                <a:solidFill>
                  <a:schemeClr val="tx1"/>
                </a:solidFill>
              </a:rPr>
              <a:t>target</a:t>
            </a:r>
            <a:r>
              <a:rPr lang="sv-SE" sz="4000" i="1" dirty="0" smtClean="0">
                <a:solidFill>
                  <a:schemeClr val="tx1"/>
                </a:solidFill>
              </a:rPr>
              <a:t> </a:t>
            </a:r>
            <a:r>
              <a:rPr lang="sv-SE" sz="4000" i="1" dirty="0" err="1" smtClean="0">
                <a:solidFill>
                  <a:schemeClr val="tx1"/>
                </a:solidFill>
              </a:rPr>
              <a:t>groups</a:t>
            </a:r>
            <a:endParaRPr lang="sv-SE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271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5" name="Platshållare för bild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b="20764"/>
          <a:stretch>
            <a:fillRect/>
          </a:stretch>
        </p:blipFill>
        <p:spPr>
          <a:xfrm>
            <a:off x="14316" y="0"/>
            <a:ext cx="12177683" cy="6858000"/>
          </a:xfrm>
        </p:spPr>
      </p:pic>
      <p:sp>
        <p:nvSpPr>
          <p:cNvPr id="16" name="Rektangel 15"/>
          <p:cNvSpPr/>
          <p:nvPr/>
        </p:nvSpPr>
        <p:spPr>
          <a:xfrm>
            <a:off x="-193558" y="5445224"/>
            <a:ext cx="12601400" cy="120484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i="1" dirty="0" err="1">
                <a:solidFill>
                  <a:schemeClr val="tx1"/>
                </a:solidFill>
              </a:rPr>
              <a:t>C</a:t>
            </a:r>
            <a:r>
              <a:rPr lang="sv-SE" sz="4000" i="1" dirty="0" err="1" smtClean="0">
                <a:solidFill>
                  <a:schemeClr val="tx1"/>
                </a:solidFill>
              </a:rPr>
              <a:t>reators</a:t>
            </a:r>
            <a:r>
              <a:rPr lang="sv-SE" sz="4000" i="1" dirty="0" smtClean="0">
                <a:solidFill>
                  <a:schemeClr val="tx1"/>
                </a:solidFill>
              </a:rPr>
              <a:t> and artists in </a:t>
            </a:r>
            <a:r>
              <a:rPr lang="sv-SE" sz="4000" i="1" dirty="0" err="1" smtClean="0">
                <a:solidFill>
                  <a:schemeClr val="tx1"/>
                </a:solidFill>
              </a:rPr>
              <a:t>collaboration</a:t>
            </a:r>
            <a:endParaRPr lang="sv-SE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6374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6146"/>
          <a:stretch>
            <a:fillRect/>
          </a:stretch>
        </p:blipFill>
        <p:spPr>
          <a:xfrm>
            <a:off x="0" y="0"/>
            <a:ext cx="12192000" cy="6890298"/>
          </a:xfrm>
        </p:spPr>
      </p:pic>
      <p:sp>
        <p:nvSpPr>
          <p:cNvPr id="6" name="Rektangel 5"/>
          <p:cNvSpPr/>
          <p:nvPr/>
        </p:nvSpPr>
        <p:spPr>
          <a:xfrm>
            <a:off x="-168696" y="5517232"/>
            <a:ext cx="12601400" cy="120484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i="1" dirty="0" smtClean="0">
                <a:solidFill>
                  <a:schemeClr val="tx1"/>
                </a:solidFill>
              </a:rPr>
              <a:t>The </a:t>
            </a:r>
            <a:r>
              <a:rPr lang="sv-SE" sz="4000" i="1" dirty="0" err="1" smtClean="0">
                <a:solidFill>
                  <a:schemeClr val="tx1"/>
                </a:solidFill>
              </a:rPr>
              <a:t>culture</a:t>
            </a:r>
            <a:r>
              <a:rPr lang="sv-SE" sz="4000" i="1" dirty="0" smtClean="0">
                <a:solidFill>
                  <a:schemeClr val="tx1"/>
                </a:solidFill>
              </a:rPr>
              <a:t> </a:t>
            </a:r>
            <a:r>
              <a:rPr lang="sv-SE" sz="4000" i="1" dirty="0" err="1" smtClean="0">
                <a:solidFill>
                  <a:schemeClr val="tx1"/>
                </a:solidFill>
              </a:rPr>
              <a:t>commissioner</a:t>
            </a:r>
            <a:r>
              <a:rPr lang="sv-SE" sz="4000" i="1" dirty="0" smtClean="0">
                <a:solidFill>
                  <a:schemeClr val="tx1"/>
                </a:solidFill>
              </a:rPr>
              <a:t> </a:t>
            </a:r>
            <a:r>
              <a:rPr lang="sv-SE" sz="4000" i="1" dirty="0" err="1" smtClean="0">
                <a:solidFill>
                  <a:schemeClr val="tx1"/>
                </a:solidFill>
              </a:rPr>
              <a:t>of</a:t>
            </a:r>
            <a:r>
              <a:rPr lang="sv-SE" sz="4000" i="1" dirty="0" smtClean="0">
                <a:solidFill>
                  <a:schemeClr val="tx1"/>
                </a:solidFill>
              </a:rPr>
              <a:t> the EU Tibor </a:t>
            </a:r>
            <a:r>
              <a:rPr lang="sv-SE" sz="4000" i="1" dirty="0" err="1" smtClean="0">
                <a:solidFill>
                  <a:schemeClr val="tx1"/>
                </a:solidFill>
              </a:rPr>
              <a:t>Navracsisc</a:t>
            </a:r>
            <a:r>
              <a:rPr lang="sv-SE" sz="4000" i="1" dirty="0" smtClean="0">
                <a:solidFill>
                  <a:schemeClr val="tx1"/>
                </a:solidFill>
              </a:rPr>
              <a:t> </a:t>
            </a:r>
            <a:endParaRPr lang="sv-SE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6043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r="1656"/>
          <a:stretch>
            <a:fillRect/>
          </a:stretch>
        </p:blipFill>
        <p:spPr>
          <a:xfrm>
            <a:off x="0" y="0"/>
            <a:ext cx="12192000" cy="6848196"/>
          </a:xfrm>
        </p:spPr>
      </p:pic>
      <p:sp>
        <p:nvSpPr>
          <p:cNvPr id="10" name="Rektangel 9"/>
          <p:cNvSpPr/>
          <p:nvPr/>
        </p:nvSpPr>
        <p:spPr>
          <a:xfrm>
            <a:off x="-204700" y="4365104"/>
            <a:ext cx="12601400" cy="120484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i="1" dirty="0" err="1" smtClean="0">
                <a:solidFill>
                  <a:schemeClr val="tx1"/>
                </a:solidFill>
              </a:rPr>
              <a:t>Exam</a:t>
            </a:r>
            <a:r>
              <a:rPr lang="sv-SE" sz="4000" i="1" dirty="0" smtClean="0">
                <a:solidFill>
                  <a:schemeClr val="tx1"/>
                </a:solidFill>
              </a:rPr>
              <a:t> </a:t>
            </a:r>
            <a:r>
              <a:rPr lang="sv-SE" sz="4000" i="1" dirty="0" err="1" smtClean="0">
                <a:solidFill>
                  <a:schemeClr val="tx1"/>
                </a:solidFill>
              </a:rPr>
              <a:t>project</a:t>
            </a:r>
            <a:r>
              <a:rPr lang="sv-SE" sz="4000" i="1" dirty="0" smtClean="0">
                <a:solidFill>
                  <a:schemeClr val="tx1"/>
                </a:solidFill>
              </a:rPr>
              <a:t> in </a:t>
            </a:r>
            <a:r>
              <a:rPr lang="sv-SE" sz="4000" i="1" dirty="0" err="1" smtClean="0">
                <a:solidFill>
                  <a:schemeClr val="tx1"/>
                </a:solidFill>
              </a:rPr>
              <a:t>industrial</a:t>
            </a:r>
            <a:r>
              <a:rPr lang="sv-SE" sz="4000" i="1" dirty="0" smtClean="0">
                <a:solidFill>
                  <a:schemeClr val="tx1"/>
                </a:solidFill>
              </a:rPr>
              <a:t> design, University </a:t>
            </a:r>
            <a:r>
              <a:rPr lang="sv-SE" sz="4000" i="1" dirty="0" err="1" smtClean="0">
                <a:solidFill>
                  <a:schemeClr val="tx1"/>
                </a:solidFill>
              </a:rPr>
              <a:t>of</a:t>
            </a:r>
            <a:r>
              <a:rPr lang="sv-SE" sz="4000" i="1" dirty="0" smtClean="0">
                <a:solidFill>
                  <a:schemeClr val="tx1"/>
                </a:solidFill>
              </a:rPr>
              <a:t> Gävle</a:t>
            </a:r>
            <a:endParaRPr lang="sv-SE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44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3" b="28073"/>
          <a:stretch>
            <a:fillRect/>
          </a:stretch>
        </p:blipFill>
        <p:spPr>
          <a:xfrm>
            <a:off x="0" y="-17636"/>
            <a:ext cx="12192000" cy="7128480"/>
          </a:xfrm>
        </p:spPr>
      </p:pic>
    </p:spTree>
    <p:extLst>
      <p:ext uri="{BB962C8B-B14F-4D97-AF65-F5344CB8AC3E}">
        <p14:creationId xmlns:p14="http://schemas.microsoft.com/office/powerpoint/2010/main" val="6100220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r="2416"/>
          <a:stretch>
            <a:fillRect/>
          </a:stretch>
        </p:blipFill>
        <p:spPr>
          <a:xfrm>
            <a:off x="3023229" y="1412776"/>
            <a:ext cx="5400600" cy="303349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-600744" y="4725144"/>
            <a:ext cx="12648546" cy="1564884"/>
          </a:xfrm>
          <a:prstGeom prst="rect">
            <a:avLst/>
          </a:prstGeom>
          <a:solidFill>
            <a:srgbClr val="F79646">
              <a:lumMod val="40000"/>
              <a:lumOff val="60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www.regiongavleborg.se/kultur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www.regiongavleborg.se/kultur/nyheter/gammelgarden-i-fagelsjo-som-virtuell-miljo/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www.varldsarvethalsingegardar.se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www.facebook.se/halsingegardar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sng" kern="0" dirty="0" smtClean="0">
                <a:latin typeface="Calibri"/>
              </a:rPr>
              <a:t>www.storytech.se</a:t>
            </a:r>
            <a:endParaRPr kumimoji="0" lang="sv-SE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80753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Liggande presentation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2.xml><?xml version="1.0" encoding="utf-8"?>
<a:theme xmlns:a="http://schemas.openxmlformats.org/drawingml/2006/main" name="BLÅ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RISE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GE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lternativ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liggande u dekor 2015</Template>
  <TotalTime>1417</TotalTime>
  <Words>46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Liggande presentation</vt:lpstr>
      <vt:lpstr>BLÅ</vt:lpstr>
      <vt:lpstr>CERISE</vt:lpstr>
      <vt:lpstr>ORANGE</vt:lpstr>
      <vt:lpstr>Alternativ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Landstinget Gävleborg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Brauns Michaela - Region Gävleborg</dc:creator>
  <cp:lastModifiedBy>Tove Visbech Holgaard</cp:lastModifiedBy>
  <cp:revision>74</cp:revision>
  <cp:lastPrinted>2018-09-06T14:42:26Z</cp:lastPrinted>
  <dcterms:created xsi:type="dcterms:W3CDTF">2016-03-09T08:55:41Z</dcterms:created>
  <dcterms:modified xsi:type="dcterms:W3CDTF">2018-09-10T08:47:35Z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-7889779</vt:i4>
  </property>
  <property fmtid="{D5CDD505-2E9C-101B-9397-08002B2CF9AE}" pid="3" name="_NewReviewCycle">
    <vt:lpwstr/>
  </property>
  <property fmtid="{D5CDD505-2E9C-101B-9397-08002B2CF9AE}" pid="4" name="_EmailSubject">
    <vt:lpwstr>Mallarna - senaste versionen</vt:lpwstr>
  </property>
  <property fmtid="{D5CDD505-2E9C-101B-9397-08002B2CF9AE}" pid="5" name="_AuthorEmail">
    <vt:lpwstr>sara.asplund@lg.se</vt:lpwstr>
  </property>
  <property fmtid="{D5CDD505-2E9C-101B-9397-08002B2CF9AE}" pid="6" name="_AuthorEmailDisplayName">
    <vt:lpwstr>Asplund Sara - LOV - Grafiker</vt:lpwstr>
  </property>
</Properties>
</file>