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0" r:id="rId2"/>
    <p:sldMasterId id="2147483705" r:id="rId3"/>
    <p:sldMasterId id="214748371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8" r:id="rId6"/>
    <p:sldId id="657" r:id="rId7"/>
    <p:sldId id="658" r:id="rId8"/>
    <p:sldId id="513" r:id="rId9"/>
    <p:sldId id="526" r:id="rId10"/>
    <p:sldId id="527" r:id="rId11"/>
    <p:sldId id="257" r:id="rId12"/>
    <p:sldId id="528" r:id="rId13"/>
    <p:sldId id="640" r:id="rId14"/>
    <p:sldId id="504" r:id="rId15"/>
    <p:sldId id="661" r:id="rId16"/>
    <p:sldId id="663" r:id="rId17"/>
    <p:sldId id="662" r:id="rId18"/>
    <p:sldId id="3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5E361-A775-490D-A2CC-2F69A6B57693}">
          <p14:sldIdLst>
            <p14:sldId id="256"/>
            <p14:sldId id="278"/>
            <p14:sldId id="657"/>
            <p14:sldId id="658"/>
            <p14:sldId id="513"/>
            <p14:sldId id="526"/>
            <p14:sldId id="527"/>
            <p14:sldId id="257"/>
            <p14:sldId id="528"/>
            <p14:sldId id="640"/>
            <p14:sldId id="504"/>
            <p14:sldId id="661"/>
          </p14:sldIdLst>
        </p14:section>
        <p14:section name="Untitled Section" id="{B06FC399-7C12-4FC8-82D6-B4089E5BE67B}">
          <p14:sldIdLst>
            <p14:sldId id="663"/>
            <p14:sldId id="662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FDAB0-F84F-40F5-BCAD-11EA944A2D07}" v="2122" dt="2018-09-08T09:50:32.085"/>
    <p1510:client id="{4EEBA9B6-E24F-4D74-9736-D6A686879B81}" v="457" dt="2018-09-08T10:07:25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8023" autoAdjust="0"/>
  </p:normalViewPr>
  <p:slideViewPr>
    <p:cSldViewPr showGuides="1">
      <p:cViewPr varScale="1">
        <p:scale>
          <a:sx n="52" d="100"/>
          <a:sy n="52" d="100"/>
        </p:scale>
        <p:origin x="287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6288-AF18-4C3A-B9AD-0236BA3E5961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E9D8-4CE3-40A9-9922-CECC04071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43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11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3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3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8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5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5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786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12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en-GB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4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8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4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9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495239">
              <a:defRPr/>
            </a:pPr>
            <a:endParaRPr lang="da-DK" sz="1200" b="1" dirty="0">
              <a:latin typeface="Verdana" pitchFamily="34" charset="0"/>
            </a:endParaRPr>
          </a:p>
          <a:p>
            <a:pPr defTabSz="495239">
              <a:defRPr/>
            </a:pPr>
            <a:endParaRPr lang="da-DK" sz="1200" b="1" dirty="0">
              <a:latin typeface="Verdana" pitchFamily="34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F2B9-95B1-4467-A3B1-EBF3FC9261B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7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73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95239">
              <a:defRPr/>
            </a:pPr>
            <a:endParaRPr lang="da-DK" sz="1300" dirty="0">
              <a:latin typeface="Verdana" pitchFamily="34" charset="0"/>
            </a:endParaRPr>
          </a:p>
          <a:p>
            <a:r>
              <a:rPr lang="en-US" b="1" baseline="0" noProof="0" dirty="0"/>
              <a:t>Key message 1: </a:t>
            </a:r>
            <a:r>
              <a:rPr lang="en-US" sz="1900" b="1" dirty="0"/>
              <a:t>Let me give you are few examples of what happened while you were building the duck</a:t>
            </a:r>
          </a:p>
          <a:p>
            <a:pPr defTabSz="495239">
              <a:defRPr/>
            </a:pPr>
            <a:endParaRPr lang="en-US" sz="1900" b="1" dirty="0">
              <a:latin typeface="Trebuchet MS" pitchFamily="34" charset="0"/>
            </a:endParaRPr>
          </a:p>
          <a:p>
            <a:pPr defTabSz="495239">
              <a:defRPr/>
            </a:pPr>
            <a:r>
              <a:rPr lang="en-US" sz="1900" b="1" dirty="0">
                <a:latin typeface="Trebuchet MS" pitchFamily="34" charset="0"/>
              </a:rPr>
              <a:t>Executive Functioning: </a:t>
            </a:r>
          </a:p>
          <a:p>
            <a:pPr defTabSz="495239">
              <a:defRPr/>
            </a:pPr>
            <a:r>
              <a:rPr lang="en-US" sz="1900" dirty="0">
                <a:latin typeface="Trebuchet MS" pitchFamily="34" charset="0"/>
              </a:rPr>
              <a:t>It’s fundamental for your </a:t>
            </a:r>
            <a:r>
              <a:rPr lang="en-US" sz="1300" dirty="0">
                <a:latin typeface="Trebuchet MS" pitchFamily="34" charset="0"/>
              </a:rPr>
              <a:t>ability to concentrate and to control yourself like when you are keeping attention to ask and avoiding distractions. </a:t>
            </a:r>
          </a:p>
          <a:p>
            <a:pPr defTabSz="495239">
              <a:defRPr/>
            </a:pPr>
            <a:r>
              <a:rPr lang="en-US" sz="1300" i="1" dirty="0">
                <a:latin typeface="Trebuchet MS" pitchFamily="34" charset="0"/>
              </a:rPr>
              <a:t>This is essential for problem-solving, like when you are dealing with a complex problem or in a task or situation with many different inputs, or information.</a:t>
            </a:r>
            <a:endParaRPr lang="da-DK" i="1" dirty="0">
              <a:latin typeface="Trebuchet MS" pitchFamily="34" charset="0"/>
            </a:endParaRPr>
          </a:p>
          <a:p>
            <a:endParaRPr lang="da-DK" sz="1300" dirty="0">
              <a:latin typeface="Verdana" pitchFamily="34" charset="0"/>
            </a:endParaRPr>
          </a:p>
          <a:p>
            <a:pPr defTabSz="495239">
              <a:defRPr/>
            </a:pPr>
            <a:r>
              <a:rPr lang="en-US" sz="1700" b="1" dirty="0">
                <a:latin typeface="Trebuchet MS" pitchFamily="34" charset="0"/>
                <a:cs typeface="HelveticaNeueLT Std Bold"/>
              </a:rPr>
              <a:t>Symbolic Representation : </a:t>
            </a:r>
          </a:p>
          <a:p>
            <a:pPr defTabSz="495239">
              <a:defRPr/>
            </a:pPr>
            <a:r>
              <a:rPr lang="en-US" sz="1300" dirty="0">
                <a:latin typeface="Trebuchet MS" pitchFamily="34" charset="0"/>
                <a:cs typeface="HelveticaNeueLT Std Bold"/>
              </a:rPr>
              <a:t>The ability to associate objects, actions or symbols with a particular meaning, like when you were looking for elements that had similarities with a duck.</a:t>
            </a:r>
          </a:p>
          <a:p>
            <a:pPr defTabSz="495239">
              <a:defRPr/>
            </a:pPr>
            <a:r>
              <a:rPr lang="en-US" sz="1300" i="1" dirty="0">
                <a:latin typeface="Trebuchet MS" pitchFamily="34" charset="0"/>
                <a:cs typeface="HelveticaNeueLT Std Bold"/>
              </a:rPr>
              <a:t>Important for language development when understanding the meaning of letters and words and numbers in relationship to everyday objects.</a:t>
            </a:r>
            <a:br>
              <a:rPr lang="en-US" sz="1300" i="1" dirty="0">
                <a:latin typeface="Trebuchet MS" pitchFamily="34" charset="0"/>
              </a:rPr>
            </a:br>
            <a:br>
              <a:rPr lang="en-US" sz="1300" i="1" dirty="0">
                <a:latin typeface="Trebuchet MS" pitchFamily="34" charset="0"/>
              </a:rPr>
            </a:br>
            <a:r>
              <a:rPr lang="en-US" sz="1700" b="1" dirty="0">
                <a:latin typeface="Trebuchet MS" pitchFamily="34" charset="0"/>
                <a:cs typeface="HelveticaNeueLT Std Bold"/>
              </a:rPr>
              <a:t>Spatial abilities:</a:t>
            </a:r>
          </a:p>
          <a:p>
            <a:pPr defTabSz="495239">
              <a:defRPr/>
            </a:pPr>
            <a:r>
              <a:rPr lang="en-US" sz="1300" dirty="0">
                <a:latin typeface="Trebuchet MS" pitchFamily="34" charset="0"/>
                <a:cs typeface="HelveticaNeueLT Std Bold"/>
              </a:rPr>
              <a:t>Thinking about and manipulating objects in 3-dimensions, like when visualizing inside your head what you wanted to build, and then manipulating the elements to make the duck.</a:t>
            </a:r>
            <a:br>
              <a:rPr lang="en-US" sz="1300" dirty="0">
                <a:latin typeface="Trebuchet MS" pitchFamily="34" charset="0"/>
                <a:cs typeface="HelveticaNeueLT Std Bold"/>
              </a:rPr>
            </a:br>
            <a:r>
              <a:rPr lang="en-US" sz="1300" i="1" dirty="0">
                <a:latin typeface="Trebuchet MS" pitchFamily="34" charset="0"/>
                <a:cs typeface="HelveticaNeueLT Std Bold"/>
              </a:rPr>
              <a:t>This is essential for your ability to visualize and imagine a situation, and look at it from different directions, - and maybe even more critical, this plays a key role in mathematical thinking, when children learn to sort, count and quantify objects.</a:t>
            </a:r>
          </a:p>
          <a:p>
            <a:pPr defTabSz="495239">
              <a:defRPr/>
            </a:pPr>
            <a:endParaRPr lang="da-DK" sz="1300" dirty="0"/>
          </a:p>
          <a:p>
            <a:pPr defTabSz="495239">
              <a:defRPr/>
            </a:pPr>
            <a:r>
              <a:rPr lang="en-US" sz="1700" b="1" dirty="0">
                <a:latin typeface="Trebuchet MS" pitchFamily="34" charset="0"/>
                <a:cs typeface="HelveticaNeueLT Std Bold"/>
              </a:rPr>
              <a:t>Self-regulation: </a:t>
            </a:r>
            <a:br>
              <a:rPr lang="en-US" sz="1300" b="1" dirty="0">
                <a:latin typeface="Trebuchet MS" pitchFamily="34" charset="0"/>
              </a:rPr>
            </a:br>
            <a:r>
              <a:rPr lang="en-US" sz="1300" dirty="0">
                <a:latin typeface="Trebuchet MS" pitchFamily="34" charset="0"/>
              </a:rPr>
              <a:t>Most of you got a little stressed during this task, but as no-one failed.</a:t>
            </a:r>
          </a:p>
          <a:p>
            <a:pPr defTabSz="495239">
              <a:defRPr/>
            </a:pPr>
            <a:r>
              <a:rPr lang="en-US" sz="1300" dirty="0">
                <a:latin typeface="Trebuchet MS" pitchFamily="34" charset="0"/>
              </a:rPr>
              <a:t>Your ability to regulate your emotions and motivation, while setting yourself the goal of completing the duck and working yourself towards that goal, is called self-regulation.</a:t>
            </a:r>
            <a:br>
              <a:rPr lang="en-US" sz="1300" b="1" dirty="0">
                <a:latin typeface="Trebuchet MS" pitchFamily="34" charset="0"/>
              </a:rPr>
            </a:br>
            <a:r>
              <a:rPr lang="en-US" sz="1300" i="1" dirty="0">
                <a:latin typeface="Trebuchet MS" pitchFamily="34" charset="0"/>
              </a:rPr>
              <a:t>Important for you to control and lead yourself when you are setting yourself a goal and trying to achieve it.</a:t>
            </a:r>
            <a:endParaRPr lang="da-DK" sz="1300" dirty="0">
              <a:latin typeface="Trebuchet MS" pitchFamily="34" charset="0"/>
            </a:endParaRPr>
          </a:p>
          <a:p>
            <a:endParaRPr lang="en-US" baseline="0" noProof="0" dirty="0"/>
          </a:p>
          <a:p>
            <a:r>
              <a:rPr lang="en-US" b="1" baseline="0" noProof="0" dirty="0"/>
              <a:t>Key message 2:</a:t>
            </a:r>
          </a:p>
          <a:p>
            <a:r>
              <a:rPr lang="en-US" baseline="0" noProof="0" dirty="0"/>
              <a:t>Sometimes we consider these abilities like concentration, controlling yourself, visualizing ideas, understanding space for soft skills – things that are a by-product of learning. </a:t>
            </a:r>
          </a:p>
          <a:p>
            <a:r>
              <a:rPr lang="en-US" baseline="0" noProof="0" dirty="0"/>
              <a:t>Nothing could be more wrong, because these skills that you use when you are motivated to play and make things, are the ones that are critical problem-solving and creativity and even also the fundamental way of learning language, reading, writing and mathematics.</a:t>
            </a:r>
          </a:p>
          <a:p>
            <a:endParaRPr lang="en-US" baseline="0" noProof="0" dirty="0"/>
          </a:p>
          <a:p>
            <a:endParaRPr lang="en-US" baseline="0" noProof="0" dirty="0"/>
          </a:p>
          <a:p>
            <a:endParaRPr lang="en-US" baseline="0" noProof="0" dirty="0"/>
          </a:p>
          <a:p>
            <a:r>
              <a:rPr lang="en-US" b="1" baseline="0" noProof="0" dirty="0"/>
              <a:t>Transition to next HEADLINE</a:t>
            </a:r>
          </a:p>
          <a:p>
            <a:endParaRPr lang="en-US" b="1" baseline="0" noProof="0" dirty="0"/>
          </a:p>
          <a:p>
            <a:r>
              <a:rPr lang="en-US" b="1" baseline="0" noProof="0" dirty="0"/>
              <a:t>In the </a:t>
            </a:r>
            <a:r>
              <a:rPr lang="en-US" b="1" baseline="0" noProof="0"/>
              <a:t>LEGO Foundation </a:t>
            </a:r>
            <a:r>
              <a:rPr lang="en-US" b="1" baseline="0" noProof="0" dirty="0"/>
              <a:t>we have researched for some years together w leading universities and researcher</a:t>
            </a:r>
          </a:p>
          <a:p>
            <a:r>
              <a:rPr lang="en-US" b="1" baseline="0" noProof="0" dirty="0"/>
              <a:t>We wanted to develop guiding principles for playful experiences which support deeper learning.</a:t>
            </a:r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="1" baseline="0" noProof="0" dirty="0"/>
          </a:p>
          <a:p>
            <a:endParaRPr lang="en-US" baseline="0" noProof="0" dirty="0"/>
          </a:p>
          <a:p>
            <a:endParaRPr lang="en-US" baseline="0" noProof="0" dirty="0"/>
          </a:p>
          <a:p>
            <a:endParaRPr lang="en-US" baseline="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05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jp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sert picture background"/>
          <p:cNvSpPr>
            <a:spLocks noGrp="1"/>
          </p:cNvSpPr>
          <p:nvPr>
            <p:ph sz="quarter" idx="13" hasCustomPrompt="1"/>
          </p:nvPr>
        </p:nvSpPr>
        <p:spPr>
          <a:xfrm>
            <a:off x="1044575" y="0"/>
            <a:ext cx="11147425" cy="6858000"/>
          </a:xfrm>
        </p:spPr>
        <p:txBody>
          <a:bodyPr/>
          <a:lstStyle>
            <a:lvl1pPr algn="ctr">
              <a:defRPr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GB" dirty="0"/>
              <a:t>Click on Insert picture icon in the </a:t>
            </a:r>
            <a:r>
              <a:rPr lang="en-GB" dirty="0" err="1"/>
              <a:t>center</a:t>
            </a:r>
            <a:r>
              <a:rPr lang="en-GB" dirty="0"/>
              <a:t> of this placeholder to insert an image background, use picture tool for zoom- and </a:t>
            </a:r>
            <a:r>
              <a:rPr lang="en-GB" dirty="0" err="1"/>
              <a:t>paning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6" y="2088000"/>
            <a:ext cx="6723063" cy="1485016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200" spc="-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C862CA-5358-4678-9C98-BDF9C9EA4249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ogo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1044000" y="6444000"/>
            <a:ext cx="1353600" cy="12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0" y="696913"/>
            <a:ext cx="5123507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0597" y="703593"/>
            <a:ext cx="6841403" cy="332754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2355902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911644" y="4113153"/>
            <a:ext cx="3237369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E69C8200-4CE0-4F05-9BEA-DEB72CB303E4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-1982582" y="6576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1982582" y="3275994"/>
            <a:ext cx="188589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Bullet list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Caption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go to Caption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8117" y="5454102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5349600" y="696913"/>
            <a:ext cx="6842400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696913"/>
            <a:ext cx="5123507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042989" y="4113153"/>
            <a:ext cx="3222624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tabLst>
                <a:tab pos="803275" algn="l"/>
              </a:tabLs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EF4EA41C-6B75-43B4-82A7-F8FB64F32791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1968896" y="3275994"/>
            <a:ext cx="18722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Bullet list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Caption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go to Caption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8117" y="5454102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4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 background under illustration"/>
          <p:cNvSpPr/>
          <p:nvPr userDrawn="1"/>
        </p:nvSpPr>
        <p:spPr>
          <a:xfrm>
            <a:off x="4486276" y="-1"/>
            <a:ext cx="770572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1226" y="1209100"/>
            <a:ext cx="3244387" cy="49297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</a:t>
            </a:r>
            <a:br>
              <a:rPr lang="en-GB" dirty="0"/>
            </a:br>
            <a:r>
              <a:rPr lang="en-GB" dirty="0"/>
              <a:t>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727575" y="719138"/>
            <a:ext cx="6421438" cy="541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illustration,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FFD35E7E-71F6-426A-AABB-00B63CDE9BBC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1044166" y="0"/>
            <a:ext cx="3442109" cy="434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30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nothing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1849" y="-10153"/>
            <a:ext cx="24892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initiation">
    <p:bg>
      <p:bgPr>
        <a:solidFill>
          <a:srgbClr val="D010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30" y="398463"/>
            <a:ext cx="477909" cy="43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617587"/>
            <a:ext cx="3162658" cy="6240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386960"/>
            <a:ext cx="4966823" cy="4326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4937436"/>
            <a:ext cx="4939050" cy="1201427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chemeClr val="bg1"/>
                </a:solidFill>
              </a:defRPr>
            </a:lvl1pPr>
            <a:lvl2pPr indent="0">
              <a:defRPr sz="1650" b="0">
                <a:solidFill>
                  <a:schemeClr val="bg1"/>
                </a:solidFill>
              </a:defRPr>
            </a:lvl2pPr>
            <a:lvl3pPr indent="0">
              <a:defRPr sz="16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31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FC587C-7F02-4A59-B55F-BC009404C31E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7927976" y="18910720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4982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710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handmade">
    <p:bg>
      <p:bgPr>
        <a:solidFill>
          <a:srgbClr val="FFC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719138"/>
            <a:ext cx="4966823" cy="2769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3712460"/>
            <a:ext cx="4939050" cy="2426403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chemeClr val="bg1"/>
                </a:solidFill>
              </a:defRPr>
            </a:lvl1pPr>
            <a:lvl2pPr indent="0">
              <a:defRPr sz="1650" b="0">
                <a:solidFill>
                  <a:schemeClr val="bg1"/>
                </a:solidFill>
              </a:defRPr>
            </a:lvl2pPr>
            <a:lvl3pPr indent="0">
              <a:defRPr sz="16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72" y="1062008"/>
            <a:ext cx="4317841" cy="481312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31172" y="737353"/>
            <a:ext cx="4317841" cy="261590"/>
          </a:xfr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GB" dirty="0"/>
              <a:t>Insert chart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4E901D-64DB-4948-820E-BACA4B1D8F28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31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54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team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44166" y="1043592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2770252" y="1043593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Insert icon"/>
          <p:cNvSpPr>
            <a:spLocks noGrp="1"/>
          </p:cNvSpPr>
          <p:nvPr>
            <p:ph sz="quarter" idx="15" hasCustomPrompt="1"/>
          </p:nvPr>
        </p:nvSpPr>
        <p:spPr>
          <a:xfrm>
            <a:off x="10641425" y="398462"/>
            <a:ext cx="612700" cy="451608"/>
          </a:xfrm>
        </p:spPr>
        <p:txBody>
          <a:bodyPr/>
          <a:lstStyle>
            <a:lvl1pPr algn="ctr">
              <a:lnSpc>
                <a:spcPct val="100000"/>
              </a:lnSpc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Copy icon from icon slide, select placeholder and paste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462000-48DA-43E3-8964-888B2FB729D5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>
          <a:xfrm>
            <a:off x="7927976" y="42745368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44166" y="2792829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770252" y="2792830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44166" y="4542066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770252" y="4542067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98184" y="1043591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24270" y="1043592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498184" y="2792828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224270" y="2792829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498184" y="4542065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24270" y="4542066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7925417" y="1043591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48361" y="1043592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7925417" y="2792828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648361" y="2792829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9648361" y="4542066"/>
            <a:ext cx="1495361" cy="1584325"/>
          </a:xfrm>
          <a:blipFill>
            <a:blip r:embed="rId2"/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496" y="6576"/>
            <a:ext cx="2489200" cy="1397000"/>
          </a:xfrm>
          <a:prstGeom prst="rect">
            <a:avLst/>
          </a:prstGeom>
        </p:spPr>
      </p:pic>
      <p:sp>
        <p:nvSpPr>
          <p:cNvPr id="38" name="AutoShape 4"/>
          <p:cNvSpPr>
            <a:spLocks/>
          </p:cNvSpPr>
          <p:nvPr userDrawn="1"/>
        </p:nvSpPr>
        <p:spPr bwMode="gray">
          <a:xfrm>
            <a:off x="-1968896" y="3275994"/>
            <a:ext cx="1872208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Name in 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Title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regular smaller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</a:t>
            </a:r>
            <a:b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to level 2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picture and text placeholders if you *don't need all. Move the girl *accordingly</a:t>
            </a: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93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2987" y="719137"/>
            <a:ext cx="3222625" cy="997679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6"/>
          </p:nvPr>
        </p:nvSpPr>
        <p:spPr>
          <a:xfrm>
            <a:off x="1042988" y="1976083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77"/>
          </p:nvPr>
        </p:nvSpPr>
        <p:spPr>
          <a:xfrm>
            <a:off x="1044000" y="2942960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86275" y="719137"/>
            <a:ext cx="3222625" cy="997679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78"/>
          </p:nvPr>
        </p:nvSpPr>
        <p:spPr>
          <a:xfrm>
            <a:off x="4485600" y="1968661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79"/>
          </p:nvPr>
        </p:nvSpPr>
        <p:spPr>
          <a:xfrm>
            <a:off x="4485600" y="2935538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929563" y="719138"/>
            <a:ext cx="3222000" cy="997678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1055440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0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1969359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2" name="Content Placeholder 9"/>
          <p:cNvSpPr>
            <a:spLocks noGrp="1"/>
          </p:cNvSpPr>
          <p:nvPr>
            <p:ph sz="quarter" idx="56" hasCustomPrompt="1"/>
          </p:nvPr>
        </p:nvSpPr>
        <p:spPr>
          <a:xfrm>
            <a:off x="1055440" y="249237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3" name="Content Placeholder 10"/>
          <p:cNvSpPr>
            <a:spLocks noGrp="1"/>
          </p:cNvSpPr>
          <p:nvPr>
            <p:ph sz="quarter" idx="57" hasCustomPrompt="1"/>
          </p:nvPr>
        </p:nvSpPr>
        <p:spPr>
          <a:xfrm>
            <a:off x="1969359" y="249996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5" name="Content Placeholder 12"/>
          <p:cNvSpPr>
            <a:spLocks noGrp="1"/>
          </p:cNvSpPr>
          <p:nvPr>
            <p:ph sz="quarter" idx="59" hasCustomPrompt="1"/>
          </p:nvPr>
        </p:nvSpPr>
        <p:spPr>
          <a:xfrm>
            <a:off x="1055440" y="31506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6" name="Content Placeholder 13"/>
          <p:cNvSpPr>
            <a:spLocks noGrp="1"/>
          </p:cNvSpPr>
          <p:nvPr>
            <p:ph sz="quarter" idx="60" hasCustomPrompt="1"/>
          </p:nvPr>
        </p:nvSpPr>
        <p:spPr>
          <a:xfrm>
            <a:off x="1969359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4493280" y="216852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21"/>
          <p:cNvSpPr>
            <a:spLocks noGrp="1"/>
          </p:cNvSpPr>
          <p:nvPr>
            <p:ph sz="quarter" idx="19" hasCustomPrompt="1"/>
          </p:nvPr>
        </p:nvSpPr>
        <p:spPr>
          <a:xfrm>
            <a:off x="5308599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22"/>
          <p:cNvSpPr>
            <a:spLocks noGrp="1"/>
          </p:cNvSpPr>
          <p:nvPr>
            <p:ph sz="quarter" idx="20" hasCustomPrompt="1"/>
          </p:nvPr>
        </p:nvSpPr>
        <p:spPr>
          <a:xfrm>
            <a:off x="6222518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7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4493280" y="249237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8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5308599" y="249237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9" name="Content Placeholder 25"/>
          <p:cNvSpPr>
            <a:spLocks noGrp="1"/>
          </p:cNvSpPr>
          <p:nvPr>
            <p:ph sz="quarter" idx="23" hasCustomPrompt="1"/>
          </p:nvPr>
        </p:nvSpPr>
        <p:spPr>
          <a:xfrm>
            <a:off x="6222518" y="249996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0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4493280" y="315068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27"/>
          <p:cNvSpPr>
            <a:spLocks noGrp="1"/>
          </p:cNvSpPr>
          <p:nvPr>
            <p:ph sz="quarter" idx="25" hasCustomPrompt="1"/>
          </p:nvPr>
        </p:nvSpPr>
        <p:spPr>
          <a:xfrm>
            <a:off x="5308599" y="31506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6222518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7" name="Content Placeholder 29"/>
          <p:cNvSpPr>
            <a:spLocks noGrp="1"/>
          </p:cNvSpPr>
          <p:nvPr>
            <p:ph sz="quarter" idx="31" hasCustomPrompt="1"/>
          </p:nvPr>
        </p:nvSpPr>
        <p:spPr>
          <a:xfrm>
            <a:off x="4497300" y="5292318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8" name="Content Placeholder 30"/>
          <p:cNvSpPr>
            <a:spLocks noGrp="1"/>
          </p:cNvSpPr>
          <p:nvPr>
            <p:ph sz="quarter" idx="32" hasCustomPrompt="1"/>
          </p:nvPr>
        </p:nvSpPr>
        <p:spPr>
          <a:xfrm>
            <a:off x="5312619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9" name="Content Placeholder 31"/>
          <p:cNvSpPr>
            <a:spLocks noGrp="1"/>
          </p:cNvSpPr>
          <p:nvPr>
            <p:ph sz="quarter" idx="33" hasCustomPrompt="1"/>
          </p:nvPr>
        </p:nvSpPr>
        <p:spPr>
          <a:xfrm>
            <a:off x="6226538" y="529991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0" name="Content Placeholder 32"/>
          <p:cNvSpPr>
            <a:spLocks noGrp="1"/>
          </p:cNvSpPr>
          <p:nvPr>
            <p:ph sz="quarter" idx="34" hasCustomPrompt="1"/>
          </p:nvPr>
        </p:nvSpPr>
        <p:spPr>
          <a:xfrm>
            <a:off x="4493280" y="590587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1" name="Content Placeholder 33"/>
          <p:cNvSpPr>
            <a:spLocks noGrp="1"/>
          </p:cNvSpPr>
          <p:nvPr>
            <p:ph sz="quarter" idx="35" hasCustomPrompt="1"/>
          </p:nvPr>
        </p:nvSpPr>
        <p:spPr>
          <a:xfrm>
            <a:off x="5308599" y="590587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2" name="Content Placeholder 34"/>
          <p:cNvSpPr>
            <a:spLocks noGrp="1"/>
          </p:cNvSpPr>
          <p:nvPr>
            <p:ph sz="quarter" idx="36" hasCustomPrompt="1"/>
          </p:nvPr>
        </p:nvSpPr>
        <p:spPr>
          <a:xfrm>
            <a:off x="6222518" y="591346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3" name="Content Placeholder 35"/>
          <p:cNvSpPr>
            <a:spLocks noGrp="1"/>
          </p:cNvSpPr>
          <p:nvPr>
            <p:ph sz="quarter" idx="37" hasCustomPrompt="1"/>
          </p:nvPr>
        </p:nvSpPr>
        <p:spPr>
          <a:xfrm>
            <a:off x="7930843" y="216852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4" name="Content Placeholder 36"/>
          <p:cNvSpPr>
            <a:spLocks noGrp="1"/>
          </p:cNvSpPr>
          <p:nvPr>
            <p:ph sz="quarter" idx="38" hasCustomPrompt="1"/>
          </p:nvPr>
        </p:nvSpPr>
        <p:spPr>
          <a:xfrm>
            <a:off x="8746162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5" name="Content Placeholder 37"/>
          <p:cNvSpPr>
            <a:spLocks noGrp="1"/>
          </p:cNvSpPr>
          <p:nvPr>
            <p:ph sz="quarter" idx="39" hasCustomPrompt="1"/>
          </p:nvPr>
        </p:nvSpPr>
        <p:spPr>
          <a:xfrm>
            <a:off x="9660081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5" name="Content Placeholder 38"/>
          <p:cNvSpPr>
            <a:spLocks noGrp="1"/>
          </p:cNvSpPr>
          <p:nvPr>
            <p:ph sz="quarter" idx="49" hasCustomPrompt="1"/>
          </p:nvPr>
        </p:nvSpPr>
        <p:spPr>
          <a:xfrm>
            <a:off x="7938883" y="2512594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6" name="Content Placeholder 39"/>
          <p:cNvSpPr>
            <a:spLocks noGrp="1"/>
          </p:cNvSpPr>
          <p:nvPr>
            <p:ph sz="quarter" idx="50" hasCustomPrompt="1"/>
          </p:nvPr>
        </p:nvSpPr>
        <p:spPr>
          <a:xfrm>
            <a:off x="8754202" y="2512594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7" name="Content Placeholder 40"/>
          <p:cNvSpPr>
            <a:spLocks noGrp="1"/>
          </p:cNvSpPr>
          <p:nvPr>
            <p:ph sz="quarter" idx="51" hasCustomPrompt="1"/>
          </p:nvPr>
        </p:nvSpPr>
        <p:spPr>
          <a:xfrm>
            <a:off x="9668121" y="2520186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6" name="Content Placeholder 41"/>
          <p:cNvSpPr>
            <a:spLocks noGrp="1"/>
          </p:cNvSpPr>
          <p:nvPr>
            <p:ph sz="quarter" idx="40" hasCustomPrompt="1"/>
          </p:nvPr>
        </p:nvSpPr>
        <p:spPr>
          <a:xfrm>
            <a:off x="7942067" y="3158272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7" name="Content Placeholder 42"/>
          <p:cNvSpPr>
            <a:spLocks noGrp="1"/>
          </p:cNvSpPr>
          <p:nvPr>
            <p:ph sz="quarter" idx="41" hasCustomPrompt="1"/>
          </p:nvPr>
        </p:nvSpPr>
        <p:spPr>
          <a:xfrm>
            <a:off x="8757386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8" name="Content Placeholder 43"/>
          <p:cNvSpPr>
            <a:spLocks noGrp="1"/>
          </p:cNvSpPr>
          <p:nvPr>
            <p:ph sz="quarter" idx="42" hasCustomPrompt="1"/>
          </p:nvPr>
        </p:nvSpPr>
        <p:spPr>
          <a:xfrm>
            <a:off x="9671305" y="3165864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9" name="Content Placeholder 44"/>
          <p:cNvSpPr>
            <a:spLocks noGrp="1"/>
          </p:cNvSpPr>
          <p:nvPr>
            <p:ph sz="quarter" idx="43" hasCustomPrompt="1"/>
          </p:nvPr>
        </p:nvSpPr>
        <p:spPr>
          <a:xfrm>
            <a:off x="7938883" y="5292318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0" name="Content Placeholder 45"/>
          <p:cNvSpPr>
            <a:spLocks noGrp="1"/>
          </p:cNvSpPr>
          <p:nvPr>
            <p:ph sz="quarter" idx="44" hasCustomPrompt="1"/>
          </p:nvPr>
        </p:nvSpPr>
        <p:spPr>
          <a:xfrm>
            <a:off x="8754202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1" name="Content Placeholder 46"/>
          <p:cNvSpPr>
            <a:spLocks noGrp="1"/>
          </p:cNvSpPr>
          <p:nvPr>
            <p:ph sz="quarter" idx="45" hasCustomPrompt="1"/>
          </p:nvPr>
        </p:nvSpPr>
        <p:spPr>
          <a:xfrm>
            <a:off x="9668121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2" name="Content Placeholder 47"/>
          <p:cNvSpPr>
            <a:spLocks noGrp="1"/>
          </p:cNvSpPr>
          <p:nvPr>
            <p:ph sz="quarter" idx="46" hasCustomPrompt="1"/>
          </p:nvPr>
        </p:nvSpPr>
        <p:spPr>
          <a:xfrm>
            <a:off x="7930843" y="590587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3" name="Content Placeholder 48"/>
          <p:cNvSpPr>
            <a:spLocks noGrp="1"/>
          </p:cNvSpPr>
          <p:nvPr>
            <p:ph sz="quarter" idx="47" hasCustomPrompt="1"/>
          </p:nvPr>
        </p:nvSpPr>
        <p:spPr>
          <a:xfrm>
            <a:off x="8746162" y="590587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4" name="Content Placeholder 49"/>
          <p:cNvSpPr>
            <a:spLocks noGrp="1"/>
          </p:cNvSpPr>
          <p:nvPr>
            <p:ph sz="quarter" idx="48" hasCustomPrompt="1"/>
          </p:nvPr>
        </p:nvSpPr>
        <p:spPr>
          <a:xfrm>
            <a:off x="9660081" y="591346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80"/>
          </p:nvPr>
        </p:nvSpPr>
        <p:spPr>
          <a:xfrm>
            <a:off x="4486275" y="3586659"/>
            <a:ext cx="3222625" cy="1313658"/>
          </a:xfrm>
        </p:spPr>
        <p:txBody>
          <a:bodyPr tIns="360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81"/>
          </p:nvPr>
        </p:nvSpPr>
        <p:spPr>
          <a:xfrm>
            <a:off x="4486275" y="5099877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82"/>
          </p:nvPr>
        </p:nvSpPr>
        <p:spPr>
          <a:xfrm>
            <a:off x="4486275" y="5702707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6"/>
          </p:nvPr>
        </p:nvSpPr>
        <p:spPr>
          <a:xfrm>
            <a:off x="7935892" y="1982239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87"/>
          </p:nvPr>
        </p:nvSpPr>
        <p:spPr>
          <a:xfrm>
            <a:off x="7935892" y="2949116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88"/>
          </p:nvPr>
        </p:nvSpPr>
        <p:spPr>
          <a:xfrm>
            <a:off x="7936567" y="3600237"/>
            <a:ext cx="3222625" cy="1313658"/>
          </a:xfrm>
        </p:spPr>
        <p:txBody>
          <a:bodyPr tIns="360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89"/>
          </p:nvPr>
        </p:nvSpPr>
        <p:spPr>
          <a:xfrm>
            <a:off x="7936567" y="5113455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90"/>
          </p:nvPr>
        </p:nvSpPr>
        <p:spPr>
          <a:xfrm>
            <a:off x="7936567" y="5716285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9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1B1995EB-CEEC-4F5C-9BE9-04D8FFCF40FB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9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93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4" name="AutoShape 4"/>
          <p:cNvSpPr>
            <a:spLocks/>
          </p:cNvSpPr>
          <p:nvPr userDrawn="1"/>
        </p:nvSpPr>
        <p:spPr bwMode="gray">
          <a:xfrm>
            <a:off x="-1936232" y="3275994"/>
            <a:ext cx="18395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ontent Placeholder 7"/>
          <p:cNvSpPr>
            <a:spLocks noGrp="1"/>
          </p:cNvSpPr>
          <p:nvPr>
            <p:ph sz="quarter" idx="94" hasCustomPrompt="1"/>
          </p:nvPr>
        </p:nvSpPr>
        <p:spPr>
          <a:xfrm>
            <a:off x="2877806" y="21837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00" name="Content Placeholder 10"/>
          <p:cNvSpPr>
            <a:spLocks noGrp="1"/>
          </p:cNvSpPr>
          <p:nvPr>
            <p:ph sz="quarter" idx="95" hasCustomPrompt="1"/>
          </p:nvPr>
        </p:nvSpPr>
        <p:spPr>
          <a:xfrm>
            <a:off x="2877806" y="250763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01" name="Content Placeholder 13"/>
          <p:cNvSpPr>
            <a:spLocks noGrp="1"/>
          </p:cNvSpPr>
          <p:nvPr>
            <p:ph sz="quarter" idx="96" hasCustomPrompt="1"/>
          </p:nvPr>
        </p:nvSpPr>
        <p:spPr>
          <a:xfrm>
            <a:off x="2877806" y="316593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</p:spTree>
    <p:extLst>
      <p:ext uri="{BB962C8B-B14F-4D97-AF65-F5344CB8AC3E}">
        <p14:creationId xmlns:p14="http://schemas.microsoft.com/office/powerpoint/2010/main" val="44276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2988" y="719137"/>
            <a:ext cx="3449802" cy="997679"/>
          </a:xfrm>
        </p:spPr>
        <p:txBody>
          <a:bodyPr tIns="72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6"/>
          </p:nvPr>
        </p:nvSpPr>
        <p:spPr>
          <a:xfrm>
            <a:off x="1042988" y="2114984"/>
            <a:ext cx="3449802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Content Placeholder 4"/>
          <p:cNvSpPr>
            <a:spLocks noGrp="1"/>
          </p:cNvSpPr>
          <p:nvPr>
            <p:ph sz="quarter" idx="52" hasCustomPrompt="1"/>
          </p:nvPr>
        </p:nvSpPr>
        <p:spPr>
          <a:xfrm>
            <a:off x="1044002" y="2459733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53" hasCustomPrompt="1"/>
          </p:nvPr>
        </p:nvSpPr>
        <p:spPr>
          <a:xfrm>
            <a:off x="1941598" y="2459733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0" name="Content Placeholder 6"/>
          <p:cNvSpPr>
            <a:spLocks noGrp="1"/>
          </p:cNvSpPr>
          <p:nvPr>
            <p:ph sz="quarter" idx="54" hasCustomPrompt="1"/>
          </p:nvPr>
        </p:nvSpPr>
        <p:spPr>
          <a:xfrm>
            <a:off x="2839194" y="2467325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5" name="Content Placeholder 7"/>
          <p:cNvSpPr>
            <a:spLocks noGrp="1"/>
          </p:cNvSpPr>
          <p:nvPr>
            <p:ph sz="quarter" idx="93" hasCustomPrompt="1"/>
          </p:nvPr>
        </p:nvSpPr>
        <p:spPr>
          <a:xfrm>
            <a:off x="3736790" y="2467325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77"/>
          </p:nvPr>
        </p:nvSpPr>
        <p:spPr>
          <a:xfrm>
            <a:off x="1044000" y="3289759"/>
            <a:ext cx="3448790" cy="322884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Content Placeholder 9"/>
          <p:cNvSpPr>
            <a:spLocks noGrp="1"/>
          </p:cNvSpPr>
          <p:nvPr>
            <p:ph sz="quarter" idx="58" hasCustomPrompt="1"/>
          </p:nvPr>
        </p:nvSpPr>
        <p:spPr>
          <a:xfrm>
            <a:off x="1044001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5" name="Content Placeholder 10"/>
          <p:cNvSpPr>
            <a:spLocks noGrp="1"/>
          </p:cNvSpPr>
          <p:nvPr>
            <p:ph sz="quarter" idx="59" hasCustomPrompt="1"/>
          </p:nvPr>
        </p:nvSpPr>
        <p:spPr>
          <a:xfrm>
            <a:off x="1941597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6" name="Content Placeholder 11"/>
          <p:cNvSpPr>
            <a:spLocks noGrp="1"/>
          </p:cNvSpPr>
          <p:nvPr>
            <p:ph sz="quarter" idx="60" hasCustomPrompt="1"/>
          </p:nvPr>
        </p:nvSpPr>
        <p:spPr>
          <a:xfrm>
            <a:off x="2839193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3" name="Content Placeholder 12"/>
          <p:cNvSpPr>
            <a:spLocks noGrp="1"/>
          </p:cNvSpPr>
          <p:nvPr>
            <p:ph sz="quarter" idx="91" hasCustomPrompt="1"/>
          </p:nvPr>
        </p:nvSpPr>
        <p:spPr>
          <a:xfrm>
            <a:off x="3736790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4" name="Text Placeholder 13"/>
          <p:cNvSpPr>
            <a:spLocks noGrp="1"/>
          </p:cNvSpPr>
          <p:nvPr>
            <p:ph type="body" sz="quarter" idx="92"/>
          </p:nvPr>
        </p:nvSpPr>
        <p:spPr>
          <a:xfrm>
            <a:off x="1042988" y="4438023"/>
            <a:ext cx="3449802" cy="1692102"/>
          </a:xfrm>
        </p:spPr>
        <p:txBody>
          <a:bodyPr tIns="504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13866" y="719137"/>
            <a:ext cx="3437134" cy="997679"/>
          </a:xfrm>
        </p:spPr>
        <p:txBody>
          <a:bodyPr tIns="72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8" name="Text Placeholder 15"/>
          <p:cNvSpPr>
            <a:spLocks noGrp="1"/>
          </p:cNvSpPr>
          <p:nvPr>
            <p:ph type="body" sz="quarter" idx="78"/>
          </p:nvPr>
        </p:nvSpPr>
        <p:spPr>
          <a:xfrm>
            <a:off x="6208712" y="2114984"/>
            <a:ext cx="3442287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213600" y="2449706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7107400" y="2459733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8001200" y="2459733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4" name="Content Placeholder 19"/>
          <p:cNvSpPr>
            <a:spLocks noGrp="1"/>
          </p:cNvSpPr>
          <p:nvPr>
            <p:ph sz="quarter" idx="94" hasCustomPrompt="1"/>
          </p:nvPr>
        </p:nvSpPr>
        <p:spPr>
          <a:xfrm>
            <a:off x="8895000" y="2461396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79"/>
          </p:nvPr>
        </p:nvSpPr>
        <p:spPr>
          <a:xfrm>
            <a:off x="6213600" y="3288793"/>
            <a:ext cx="3437400" cy="324967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1"/>
          <p:cNvSpPr>
            <a:spLocks noGrp="1"/>
          </p:cNvSpPr>
          <p:nvPr>
            <p:ph sz="quarter" idx="24" hasCustomPrompt="1"/>
          </p:nvPr>
        </p:nvSpPr>
        <p:spPr>
          <a:xfrm>
            <a:off x="62136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22"/>
          <p:cNvSpPr>
            <a:spLocks noGrp="1"/>
          </p:cNvSpPr>
          <p:nvPr>
            <p:ph sz="quarter" idx="25" hasCustomPrompt="1"/>
          </p:nvPr>
        </p:nvSpPr>
        <p:spPr>
          <a:xfrm>
            <a:off x="71074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23"/>
          <p:cNvSpPr>
            <a:spLocks noGrp="1"/>
          </p:cNvSpPr>
          <p:nvPr>
            <p:ph sz="quarter" idx="26" hasCustomPrompt="1"/>
          </p:nvPr>
        </p:nvSpPr>
        <p:spPr>
          <a:xfrm>
            <a:off x="80012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5" name="Content Placeholder 24"/>
          <p:cNvSpPr>
            <a:spLocks noGrp="1"/>
          </p:cNvSpPr>
          <p:nvPr>
            <p:ph sz="quarter" idx="95" hasCustomPrompt="1"/>
          </p:nvPr>
        </p:nvSpPr>
        <p:spPr>
          <a:xfrm>
            <a:off x="88950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6" name="Text Placeholder 25"/>
          <p:cNvSpPr>
            <a:spLocks noGrp="1"/>
          </p:cNvSpPr>
          <p:nvPr>
            <p:ph type="body" sz="quarter" idx="96"/>
          </p:nvPr>
        </p:nvSpPr>
        <p:spPr>
          <a:xfrm>
            <a:off x="6213866" y="4438023"/>
            <a:ext cx="3437134" cy="1700840"/>
          </a:xfrm>
        </p:spPr>
        <p:txBody>
          <a:bodyPr tIns="504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9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1AA33C9D-10ED-4D09-9733-591DE62FCAC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98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9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" name="AutoShape 4"/>
          <p:cNvSpPr>
            <a:spLocks/>
          </p:cNvSpPr>
          <p:nvPr userDrawn="1"/>
        </p:nvSpPr>
        <p:spPr bwMode="gray">
          <a:xfrm>
            <a:off x="-1824880" y="3275994"/>
            <a:ext cx="17281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b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00"/>
          </p:nvPr>
        </p:nvSpPr>
        <p:spPr>
          <a:xfrm>
            <a:off x="6208714" y="2843086"/>
            <a:ext cx="3442285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8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398463"/>
            <a:ext cx="10127787" cy="1874398"/>
          </a:xfrm>
        </p:spPr>
        <p:txBody>
          <a:bodyPr anchor="b" anchorCtr="0"/>
          <a:lstStyle>
            <a:lvl1pPr>
              <a:defRPr>
                <a:solidFill>
                  <a:srgbClr val="003A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2492897"/>
            <a:ext cx="6664733" cy="1368152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rgbClr val="646464"/>
                </a:solidFill>
              </a:defRPr>
            </a:lvl1pPr>
            <a:lvl2pPr indent="0">
              <a:defRPr sz="1650" b="0">
                <a:solidFill>
                  <a:srgbClr val="646464"/>
                </a:solidFill>
              </a:defRPr>
            </a:lvl2pPr>
            <a:lvl3pPr indent="0">
              <a:defRPr sz="1650" b="0">
                <a:solidFill>
                  <a:srgbClr val="646464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646464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646464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r>
              <a:rPr lang="en-GB" dirty="0"/>
              <a:t> in three lines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04457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207289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310120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2952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15783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618615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721446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824278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927109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24" hasCustomPrompt="1"/>
          </p:nvPr>
        </p:nvSpPr>
        <p:spPr>
          <a:xfrm>
            <a:off x="10299413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104457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3" name="Content Placeholder 14"/>
          <p:cNvSpPr>
            <a:spLocks noGrp="1"/>
          </p:cNvSpPr>
          <p:nvPr>
            <p:ph sz="quarter" idx="26" hasCustomPrompt="1"/>
          </p:nvPr>
        </p:nvSpPr>
        <p:spPr>
          <a:xfrm>
            <a:off x="207289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310120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5" name="Content Placeholder 16"/>
          <p:cNvSpPr>
            <a:spLocks noGrp="1"/>
          </p:cNvSpPr>
          <p:nvPr>
            <p:ph sz="quarter" idx="28" hasCustomPrompt="1"/>
          </p:nvPr>
        </p:nvSpPr>
        <p:spPr>
          <a:xfrm>
            <a:off x="412952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9" hasCustomPrompt="1"/>
          </p:nvPr>
        </p:nvSpPr>
        <p:spPr>
          <a:xfrm>
            <a:off x="515783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7" name="Content Placeholder 18"/>
          <p:cNvSpPr>
            <a:spLocks noGrp="1"/>
          </p:cNvSpPr>
          <p:nvPr>
            <p:ph sz="quarter" idx="30" hasCustomPrompt="1"/>
          </p:nvPr>
        </p:nvSpPr>
        <p:spPr>
          <a:xfrm>
            <a:off x="618615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8" name="Content Placeholder 19"/>
          <p:cNvSpPr>
            <a:spLocks noGrp="1"/>
          </p:cNvSpPr>
          <p:nvPr>
            <p:ph sz="quarter" idx="31" hasCustomPrompt="1"/>
          </p:nvPr>
        </p:nvSpPr>
        <p:spPr>
          <a:xfrm>
            <a:off x="721446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9" name="Content Placeholder 20"/>
          <p:cNvSpPr>
            <a:spLocks noGrp="1"/>
          </p:cNvSpPr>
          <p:nvPr>
            <p:ph sz="quarter" idx="32" hasCustomPrompt="1"/>
          </p:nvPr>
        </p:nvSpPr>
        <p:spPr>
          <a:xfrm>
            <a:off x="824278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0" name="Content Placeholder 21"/>
          <p:cNvSpPr>
            <a:spLocks noGrp="1"/>
          </p:cNvSpPr>
          <p:nvPr>
            <p:ph sz="quarter" idx="33" hasCustomPrompt="1"/>
          </p:nvPr>
        </p:nvSpPr>
        <p:spPr>
          <a:xfrm>
            <a:off x="927109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1" name="Content Placeholder 22"/>
          <p:cNvSpPr>
            <a:spLocks noGrp="1"/>
          </p:cNvSpPr>
          <p:nvPr>
            <p:ph sz="quarter" idx="34" hasCustomPrompt="1"/>
          </p:nvPr>
        </p:nvSpPr>
        <p:spPr>
          <a:xfrm>
            <a:off x="10299413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BBA231CD-D7A8-413D-9049-0ED0DCBCC10E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1824880" y="4603019"/>
            <a:ext cx="172819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1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7975" y="2"/>
            <a:ext cx="4264026" cy="6857998"/>
          </a:xfrm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rgbClr val="D010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44166" y="2168526"/>
            <a:ext cx="6664734" cy="3970337"/>
          </a:xfrm>
        </p:spPr>
        <p:txBody>
          <a:bodyPr numCol="2" spcCol="219600"/>
          <a:lstStyle>
            <a:lvl1pPr>
              <a:defRPr>
                <a:solidFill>
                  <a:srgbClr val="D01012"/>
                </a:solidFill>
              </a:defRPr>
            </a:lvl1pPr>
            <a:lvl2pPr>
              <a:defRPr>
                <a:solidFill>
                  <a:srgbClr val="D01012"/>
                </a:solidFill>
              </a:defRPr>
            </a:lvl2pPr>
            <a:lvl3pPr marL="360000" indent="-3600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b="0">
                <a:solidFill>
                  <a:srgbClr val="D01012"/>
                </a:solidFill>
              </a:defRPr>
            </a:lvl3pPr>
            <a:lvl4pPr marL="720000"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4pPr>
            <a:lvl5pPr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4486274" y="6437511"/>
            <a:ext cx="3222625" cy="406923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B0A6215D-1AF0-4D08-A85B-3BE492F77FAD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7927976" y="26183528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1968896" y="3212976"/>
            <a:ext cx="187220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4 different text levels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3.-5.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98" y="-1587"/>
            <a:ext cx="2489200" cy="1397000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8117" y="5552744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18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 colour background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CD6EA7-91CB-4C72-8D65-DD7B15CA36E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1752872" y="2169758"/>
            <a:ext cx="16561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000" dirty="0" err="1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9F30F320-4CEA-4625-BD3F-8A5D11EE0059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14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n colour background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1C01A6-8257-4E07-8E7F-D41654CB16DD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752872" y="2169758"/>
            <a:ext cx="16561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000" dirty="0" err="1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8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64EFDAF1-7C3E-4F00-AC9F-D9E6DB004E3D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sert picture background"/>
          <p:cNvSpPr>
            <a:spLocks noGrp="1"/>
          </p:cNvSpPr>
          <p:nvPr>
            <p:ph sz="quarter" idx="13" hasCustomPrompt="1"/>
          </p:nvPr>
        </p:nvSpPr>
        <p:spPr>
          <a:xfrm>
            <a:off x="1044575" y="0"/>
            <a:ext cx="11147425" cy="6858000"/>
          </a:xfrm>
        </p:spPr>
        <p:txBody>
          <a:bodyPr/>
          <a:lstStyle>
            <a:lvl1pPr algn="ctr">
              <a:defRPr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GB" dirty="0"/>
              <a:t>Click on Insert picture icon in the </a:t>
            </a:r>
            <a:r>
              <a:rPr lang="en-GB" dirty="0" err="1"/>
              <a:t>center</a:t>
            </a:r>
            <a:r>
              <a:rPr lang="en-GB" dirty="0"/>
              <a:t> of this placeholder to insert an image background, use picture tool for zoom- and </a:t>
            </a:r>
            <a:r>
              <a:rPr lang="en-GB" dirty="0" err="1"/>
              <a:t>paning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6" y="2088000"/>
            <a:ext cx="6723063" cy="1485016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200" spc="-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AF0B71-DD7F-4A25-A21B-09F8A98F328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ogo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1044000" y="6444000"/>
            <a:ext cx="1353600" cy="122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172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7975" y="2"/>
            <a:ext cx="4264026" cy="6857998"/>
          </a:xfrm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rgbClr val="D010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44166" y="2168526"/>
            <a:ext cx="6664734" cy="3970337"/>
          </a:xfrm>
        </p:spPr>
        <p:txBody>
          <a:bodyPr numCol="2" spcCol="219600"/>
          <a:lstStyle>
            <a:lvl1pPr>
              <a:defRPr>
                <a:solidFill>
                  <a:srgbClr val="D01012"/>
                </a:solidFill>
              </a:defRPr>
            </a:lvl1pPr>
            <a:lvl2pPr>
              <a:defRPr>
                <a:solidFill>
                  <a:srgbClr val="D01012"/>
                </a:solidFill>
              </a:defRPr>
            </a:lvl2pPr>
            <a:lvl3pPr marL="360000" indent="-3600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b="0">
                <a:solidFill>
                  <a:srgbClr val="D01012"/>
                </a:solidFill>
              </a:defRPr>
            </a:lvl3pPr>
            <a:lvl4pPr marL="720000"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4pPr>
            <a:lvl5pPr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4486274" y="6437511"/>
            <a:ext cx="3222625" cy="406923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CDD06C71-C03F-43CF-806E-0AF065C3AFC1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7927976" y="26183528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1968896" y="3212976"/>
            <a:ext cx="187220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4 different text levels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3.-5.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0798" y="-1587"/>
            <a:ext cx="2489200" cy="1397000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117" y="5552744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98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400" y="2088000"/>
            <a:ext cx="6117712" cy="4050374"/>
          </a:xfrm>
        </p:spPr>
        <p:txBody>
          <a:bodyPr anchor="t" anchorCtr="0"/>
          <a:lstStyle>
            <a:lvl1pPr>
              <a:lnSpc>
                <a:spcPct val="83000"/>
              </a:lnSpc>
              <a:defRPr sz="7200" spc="-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27974" y="0"/>
            <a:ext cx="4264025" cy="6858000"/>
          </a:xfrm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D18D17-E84F-4E52-9261-D7227D31426B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7927976" y="19918832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30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8597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text ">
    <p:bg>
      <p:bgPr>
        <a:solidFill>
          <a:srgbClr val="D010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042988" y="2171607"/>
            <a:ext cx="10106024" cy="3989481"/>
          </a:xfrm>
        </p:spPr>
        <p:txBody>
          <a:bodyPr numCol="3" spcCol="219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7200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27975" y="2171607"/>
            <a:ext cx="3221038" cy="1335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828000" anchor="b" anchorCtr="0"/>
          <a:lstStyle>
            <a:lvl1pPr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quote, place the textbox accordingly to the columns</a:t>
            </a:r>
          </a:p>
        </p:txBody>
      </p:sp>
      <p:sp>
        <p:nvSpPr>
          <p:cNvPr id="8" name="Insert icon"/>
          <p:cNvSpPr>
            <a:spLocks noGrp="1"/>
          </p:cNvSpPr>
          <p:nvPr>
            <p:ph sz="quarter" idx="13" hasCustomPrompt="1"/>
          </p:nvPr>
        </p:nvSpPr>
        <p:spPr>
          <a:xfrm>
            <a:off x="10651153" y="398462"/>
            <a:ext cx="612700" cy="451608"/>
          </a:xfrm>
        </p:spPr>
        <p:txBody>
          <a:bodyPr/>
          <a:lstStyle>
            <a:lvl1pPr algn="ctr">
              <a:lnSpc>
                <a:spcPct val="100000"/>
              </a:lnSpc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Copy icon from icon slide, select placeholder and paste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79483D-1540-4033-95EC-FE3EE9373287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68896" y="3253446"/>
            <a:ext cx="187220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Quote-placeholder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top in one of the text columns.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20 mm for other text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quote line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5888" y="-1587"/>
            <a:ext cx="2489200" cy="1397000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906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7975" y="2"/>
            <a:ext cx="4264026" cy="6857998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rgbClr val="D010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72" y="1968610"/>
            <a:ext cx="6673028" cy="872249"/>
          </a:xfrm>
        </p:spPr>
        <p:txBody>
          <a:bodyPr/>
          <a:lstStyle>
            <a:lvl1pPr>
              <a:lnSpc>
                <a:spcPct val="100000"/>
              </a:lnSpc>
              <a:defRPr sz="1650" b="0">
                <a:solidFill>
                  <a:srgbClr val="D01012"/>
                </a:solidFill>
              </a:defRPr>
            </a:lvl1pPr>
            <a:lvl2pPr indent="0">
              <a:defRPr sz="1650" b="0">
                <a:solidFill>
                  <a:srgbClr val="D01012"/>
                </a:solidFill>
              </a:defRPr>
            </a:lvl2pPr>
            <a:lvl3pPr indent="0">
              <a:defRPr sz="1650" b="0">
                <a:solidFill>
                  <a:srgbClr val="D0101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D0101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D01012"/>
                </a:solidFill>
              </a:defRPr>
            </a:lvl5pPr>
          </a:lstStyle>
          <a:p>
            <a:pPr lvl="0"/>
            <a:r>
              <a:rPr lang="en-GB" dirty="0"/>
              <a:t>Click to insert Strapline in three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44166" y="3274366"/>
            <a:ext cx="6664734" cy="2864497"/>
          </a:xfrm>
        </p:spPr>
        <p:txBody>
          <a:bodyPr numCol="2" spcCol="219600"/>
          <a:lstStyle>
            <a:lvl1pPr>
              <a:defRPr>
                <a:solidFill>
                  <a:srgbClr val="D01012"/>
                </a:solidFill>
              </a:defRPr>
            </a:lvl1pPr>
            <a:lvl2pPr>
              <a:defRPr>
                <a:solidFill>
                  <a:srgbClr val="D01012"/>
                </a:solidFill>
              </a:defRPr>
            </a:lvl2pPr>
            <a:lvl3pPr marL="360000" indent="-3600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b="0">
                <a:solidFill>
                  <a:srgbClr val="D01012"/>
                </a:solidFill>
              </a:defRPr>
            </a:lvl3pPr>
            <a:lvl4pPr marL="720000" indent="-360000"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4pPr>
            <a:lvl5pPr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127929FA-9466-4AA4-8FDE-5357FD393553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7927976" y="25679472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896888" y="3275994"/>
            <a:ext cx="18002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3.-5.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5383" y="-1587"/>
            <a:ext cx="2489200" cy="1397000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117" y="5614890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0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image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265613" y="0"/>
            <a:ext cx="7926387" cy="6858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on Insert picture icon in the </a:t>
            </a:r>
            <a:r>
              <a:rPr lang="en-GB" dirty="0" err="1"/>
              <a:t>center</a:t>
            </a:r>
            <a:r>
              <a:rPr lang="en-GB" dirty="0"/>
              <a:t> of this placeholder to insert an image background, use picture tool for zoom- and </a:t>
            </a:r>
            <a:r>
              <a:rPr lang="en-GB" dirty="0" err="1"/>
              <a:t>paning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042988" y="2171607"/>
            <a:ext cx="6665912" cy="3989481"/>
          </a:xfrm>
        </p:spPr>
        <p:txBody>
          <a:bodyPr numCol="1" spcCol="219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7200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87862" y="2171607"/>
            <a:ext cx="3221038" cy="13356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828000" anchor="b" anchorCtr="0"/>
          <a:lstStyle>
            <a:lvl1pPr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quote, place the textbox accordingly to the columns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C8A9E-B10E-4718-B274-3286CF28CE16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927976" y="21431000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9322" y="6576"/>
            <a:ext cx="2489200" cy="1397000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Logo Placeholder"/>
          <p:cNvSpPr>
            <a:spLocks noGrp="1"/>
          </p:cNvSpPr>
          <p:nvPr>
            <p:ph type="body" sz="quarter" idx="20" hasCustomPrompt="1"/>
          </p:nvPr>
        </p:nvSpPr>
        <p:spPr>
          <a:xfrm>
            <a:off x="1044000" y="6444000"/>
            <a:ext cx="1353600" cy="1224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68896" y="3253446"/>
            <a:ext cx="187220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Quote-placeholder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top in one of the text columns.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20 mm for other text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quote line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1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400" y="2088000"/>
            <a:ext cx="6117712" cy="4050374"/>
          </a:xfrm>
        </p:spPr>
        <p:txBody>
          <a:bodyPr anchor="t" anchorCtr="0"/>
          <a:lstStyle>
            <a:lvl1pPr>
              <a:lnSpc>
                <a:spcPct val="83000"/>
              </a:lnSpc>
              <a:defRPr sz="7200" spc="-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27974" y="0"/>
            <a:ext cx="4264025" cy="6858000"/>
          </a:xfrm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BA4B5-698F-4E50-89A9-E8C48AC4F7A9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7927976" y="19918832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30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600" y="696913"/>
            <a:ext cx="12196800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9FB53BB8-FA11-48BF-8054-692ECA85A165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485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che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21226" y="575354"/>
            <a:ext cx="4102281" cy="1700890"/>
          </a:xfrm>
        </p:spPr>
        <p:txBody>
          <a:bodyPr/>
          <a:lstStyle>
            <a:lvl1pPr>
              <a:defRPr>
                <a:solidFill>
                  <a:srgbClr val="41AA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72" y="2494390"/>
            <a:ext cx="4087635" cy="3644473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rgbClr val="41AACD"/>
                </a:solidFill>
              </a:defRPr>
            </a:lvl1pPr>
            <a:lvl2pPr indent="0">
              <a:defRPr sz="1650" b="0">
                <a:solidFill>
                  <a:srgbClr val="41AACD"/>
                </a:solidFill>
              </a:defRPr>
            </a:lvl2pPr>
            <a:lvl3pPr indent="0">
              <a:defRPr sz="1650" b="0">
                <a:solidFill>
                  <a:srgbClr val="41AACD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41AACD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41AACD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50598" y="696913"/>
            <a:ext cx="6839002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3204000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786489" y="4265136"/>
            <a:ext cx="3403111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7DA8FDC4-992D-48CD-916D-B0BE389320C8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32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117" y="4221088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8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0" y="696913"/>
            <a:ext cx="5123507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0598" y="696913"/>
            <a:ext cx="2358302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2355902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27974" y="696913"/>
            <a:ext cx="4261625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911644" y="4113153"/>
            <a:ext cx="3237369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7E56122F-F8D2-4A56-9142-C377CFA3C03E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3738" y="-1587"/>
            <a:ext cx="2489200" cy="1397000"/>
          </a:xfrm>
          <a:prstGeom prst="rect">
            <a:avLst/>
          </a:prstGeom>
        </p:spPr>
      </p:pic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040904" y="3275994"/>
            <a:ext cx="194421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Bullet list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Caption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go to Caption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117" y="5454102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29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0" y="696913"/>
            <a:ext cx="5123507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0597" y="703593"/>
            <a:ext cx="6841403" cy="332754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2355902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911644" y="4113153"/>
            <a:ext cx="3237369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E9102F7A-DD71-4771-953F-EE2A24E7DD18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-1982582" y="6576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1982582" y="3275994"/>
            <a:ext cx="188589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Bullet list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Caption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go to Caption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117" y="5454102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9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5349600" y="696913"/>
            <a:ext cx="6842400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696913"/>
            <a:ext cx="5123507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042989" y="4113153"/>
            <a:ext cx="3222624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tabLst>
                <a:tab pos="803275" algn="l"/>
              </a:tabLs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EFA32D17-52A3-4C74-B1A7-A19EB22154E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-1968896" y="3275994"/>
            <a:ext cx="18722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Bullet list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Caption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go to Caption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117" y="5454102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 background under illustration"/>
          <p:cNvSpPr/>
          <p:nvPr userDrawn="1"/>
        </p:nvSpPr>
        <p:spPr>
          <a:xfrm>
            <a:off x="4486276" y="-1"/>
            <a:ext cx="770572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1226" y="1209100"/>
            <a:ext cx="3244387" cy="49297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</a:t>
            </a:r>
            <a:br>
              <a:rPr lang="en-GB" dirty="0"/>
            </a:br>
            <a:r>
              <a:rPr lang="en-GB" dirty="0"/>
              <a:t>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727575" y="719138"/>
            <a:ext cx="6421438" cy="541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illustration,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AE34752D-DC2B-44F9-9690-B65AD2DCE6E9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1044166" y="0"/>
            <a:ext cx="3442109" cy="434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30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nothing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1849" y="-10153"/>
            <a:ext cx="24892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6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initiation">
    <p:bg>
      <p:bgPr>
        <a:solidFill>
          <a:srgbClr val="D010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030" y="398463"/>
            <a:ext cx="477909" cy="43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17587"/>
            <a:ext cx="3162658" cy="6240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386960"/>
            <a:ext cx="4966823" cy="4326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4937436"/>
            <a:ext cx="4939050" cy="1201427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chemeClr val="bg1"/>
                </a:solidFill>
              </a:defRPr>
            </a:lvl1pPr>
            <a:lvl2pPr indent="0">
              <a:defRPr sz="1650" b="0">
                <a:solidFill>
                  <a:schemeClr val="bg1"/>
                </a:solidFill>
              </a:defRPr>
            </a:lvl2pPr>
            <a:lvl3pPr indent="0">
              <a:defRPr sz="16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31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2FBE50-5BB5-438F-808B-B3FA349B19E2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7927976" y="18910720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664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4982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035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handmade">
    <p:bg>
      <p:bgPr>
        <a:solidFill>
          <a:srgbClr val="FFC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719138"/>
            <a:ext cx="4966823" cy="2769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3712460"/>
            <a:ext cx="4939050" cy="2426403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chemeClr val="bg1"/>
                </a:solidFill>
              </a:defRPr>
            </a:lvl1pPr>
            <a:lvl2pPr indent="0">
              <a:defRPr sz="1650" b="0">
                <a:solidFill>
                  <a:schemeClr val="bg1"/>
                </a:solidFill>
              </a:defRPr>
            </a:lvl2pPr>
            <a:lvl3pPr indent="0">
              <a:defRPr sz="16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172" y="1062008"/>
            <a:ext cx="4317841" cy="481312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31172" y="737353"/>
            <a:ext cx="4317841" cy="261590"/>
          </a:xfr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GB" dirty="0"/>
              <a:t>Insert chart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A0B924-0EC8-4245-AD7A-3ABA302340A8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31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06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team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44166" y="1043592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2770252" y="1043593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Insert icon"/>
          <p:cNvSpPr>
            <a:spLocks noGrp="1"/>
          </p:cNvSpPr>
          <p:nvPr>
            <p:ph sz="quarter" idx="15" hasCustomPrompt="1"/>
          </p:nvPr>
        </p:nvSpPr>
        <p:spPr>
          <a:xfrm>
            <a:off x="10641425" y="398462"/>
            <a:ext cx="612700" cy="451608"/>
          </a:xfrm>
        </p:spPr>
        <p:txBody>
          <a:bodyPr/>
          <a:lstStyle>
            <a:lvl1pPr algn="ctr">
              <a:lnSpc>
                <a:spcPct val="100000"/>
              </a:lnSpc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Copy icon from icon slide, select placeholder and paste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6120D-DD45-4AC0-BB37-C2E714EA68A5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>
          <a:xfrm>
            <a:off x="7927976" y="42745368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44166" y="2792829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770252" y="2792830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44166" y="4542066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770252" y="4542067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98184" y="1043591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24270" y="1043592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498184" y="2792828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224270" y="2792829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498184" y="4542065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24270" y="4542066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7925417" y="1043591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48361" y="1043592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7925417" y="2792828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648361" y="2792829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9648361" y="4542066"/>
            <a:ext cx="1495361" cy="1584325"/>
          </a:xfr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496" y="6576"/>
            <a:ext cx="2489200" cy="1397000"/>
          </a:xfrm>
          <a:prstGeom prst="rect">
            <a:avLst/>
          </a:prstGeom>
        </p:spPr>
      </p:pic>
      <p:sp>
        <p:nvSpPr>
          <p:cNvPr id="38" name="AutoShape 4"/>
          <p:cNvSpPr>
            <a:spLocks/>
          </p:cNvSpPr>
          <p:nvPr userDrawn="1"/>
        </p:nvSpPr>
        <p:spPr bwMode="gray">
          <a:xfrm>
            <a:off x="-1968896" y="3275994"/>
            <a:ext cx="1872208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Name in 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Title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regular smaller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</a:t>
            </a:r>
            <a:b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to level 2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picture and text placeholders if you *don't need all. Move the girl *accordingly</a:t>
            </a: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text ">
    <p:bg>
      <p:bgPr>
        <a:solidFill>
          <a:srgbClr val="D010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042988" y="2171607"/>
            <a:ext cx="10106024" cy="3989481"/>
          </a:xfrm>
        </p:spPr>
        <p:txBody>
          <a:bodyPr numCol="3" spcCol="219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7200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27975" y="2171607"/>
            <a:ext cx="3221038" cy="1335600"/>
          </a:xfrm>
          <a:blipFill>
            <a:blip r:embed="rId2"/>
            <a:stretch>
              <a:fillRect/>
            </a:stretch>
          </a:blipFill>
        </p:spPr>
        <p:txBody>
          <a:bodyPr bIns="828000" anchor="b" anchorCtr="0"/>
          <a:lstStyle>
            <a:lvl1pPr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quote, place the textbox accordingly to the columns</a:t>
            </a:r>
          </a:p>
        </p:txBody>
      </p:sp>
      <p:sp>
        <p:nvSpPr>
          <p:cNvPr id="8" name="Insert icon"/>
          <p:cNvSpPr>
            <a:spLocks noGrp="1"/>
          </p:cNvSpPr>
          <p:nvPr>
            <p:ph sz="quarter" idx="13" hasCustomPrompt="1"/>
          </p:nvPr>
        </p:nvSpPr>
        <p:spPr>
          <a:xfrm>
            <a:off x="10651153" y="398462"/>
            <a:ext cx="612700" cy="451608"/>
          </a:xfrm>
        </p:spPr>
        <p:txBody>
          <a:bodyPr/>
          <a:lstStyle>
            <a:lvl1pPr algn="ctr">
              <a:lnSpc>
                <a:spcPct val="100000"/>
              </a:lnSpc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Copy icon from icon slide, select placeholder and paste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72C1F-E7EA-4D43-B7B0-6BBFD25CC925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3" name="AutoShape 4"/>
          <p:cNvSpPr>
            <a:spLocks/>
          </p:cNvSpPr>
          <p:nvPr userDrawn="1"/>
        </p:nvSpPr>
        <p:spPr bwMode="gray">
          <a:xfrm>
            <a:off x="-1968896" y="3253446"/>
            <a:ext cx="187220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Quote-placeholder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top in one of the text columns.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20 mm for other text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quote line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888" y="-1587"/>
            <a:ext cx="2489200" cy="1397000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256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2987" y="719137"/>
            <a:ext cx="3222625" cy="997679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6"/>
          </p:nvPr>
        </p:nvSpPr>
        <p:spPr>
          <a:xfrm>
            <a:off x="1042988" y="1976083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77"/>
          </p:nvPr>
        </p:nvSpPr>
        <p:spPr>
          <a:xfrm>
            <a:off x="1044000" y="2942960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86275" y="719137"/>
            <a:ext cx="3222625" cy="997679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78"/>
          </p:nvPr>
        </p:nvSpPr>
        <p:spPr>
          <a:xfrm>
            <a:off x="4485600" y="1968661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79"/>
          </p:nvPr>
        </p:nvSpPr>
        <p:spPr>
          <a:xfrm>
            <a:off x="4485600" y="2935538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929563" y="719138"/>
            <a:ext cx="3222000" cy="997678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1055440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0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1969359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2" name="Content Placeholder 9"/>
          <p:cNvSpPr>
            <a:spLocks noGrp="1"/>
          </p:cNvSpPr>
          <p:nvPr>
            <p:ph sz="quarter" idx="56" hasCustomPrompt="1"/>
          </p:nvPr>
        </p:nvSpPr>
        <p:spPr>
          <a:xfrm>
            <a:off x="1055440" y="249237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3" name="Content Placeholder 10"/>
          <p:cNvSpPr>
            <a:spLocks noGrp="1"/>
          </p:cNvSpPr>
          <p:nvPr>
            <p:ph sz="quarter" idx="57" hasCustomPrompt="1"/>
          </p:nvPr>
        </p:nvSpPr>
        <p:spPr>
          <a:xfrm>
            <a:off x="1969359" y="249996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5" name="Content Placeholder 12"/>
          <p:cNvSpPr>
            <a:spLocks noGrp="1"/>
          </p:cNvSpPr>
          <p:nvPr>
            <p:ph sz="quarter" idx="59" hasCustomPrompt="1"/>
          </p:nvPr>
        </p:nvSpPr>
        <p:spPr>
          <a:xfrm>
            <a:off x="1055440" y="31506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6" name="Content Placeholder 13"/>
          <p:cNvSpPr>
            <a:spLocks noGrp="1"/>
          </p:cNvSpPr>
          <p:nvPr>
            <p:ph sz="quarter" idx="60" hasCustomPrompt="1"/>
          </p:nvPr>
        </p:nvSpPr>
        <p:spPr>
          <a:xfrm>
            <a:off x="1969359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4493280" y="216852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21"/>
          <p:cNvSpPr>
            <a:spLocks noGrp="1"/>
          </p:cNvSpPr>
          <p:nvPr>
            <p:ph sz="quarter" idx="19" hasCustomPrompt="1"/>
          </p:nvPr>
        </p:nvSpPr>
        <p:spPr>
          <a:xfrm>
            <a:off x="5308599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22"/>
          <p:cNvSpPr>
            <a:spLocks noGrp="1"/>
          </p:cNvSpPr>
          <p:nvPr>
            <p:ph sz="quarter" idx="20" hasCustomPrompt="1"/>
          </p:nvPr>
        </p:nvSpPr>
        <p:spPr>
          <a:xfrm>
            <a:off x="6222518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7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4493280" y="249237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8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5308599" y="249237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9" name="Content Placeholder 25"/>
          <p:cNvSpPr>
            <a:spLocks noGrp="1"/>
          </p:cNvSpPr>
          <p:nvPr>
            <p:ph sz="quarter" idx="23" hasCustomPrompt="1"/>
          </p:nvPr>
        </p:nvSpPr>
        <p:spPr>
          <a:xfrm>
            <a:off x="6222518" y="249996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0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4493280" y="315068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27"/>
          <p:cNvSpPr>
            <a:spLocks noGrp="1"/>
          </p:cNvSpPr>
          <p:nvPr>
            <p:ph sz="quarter" idx="25" hasCustomPrompt="1"/>
          </p:nvPr>
        </p:nvSpPr>
        <p:spPr>
          <a:xfrm>
            <a:off x="5308599" y="31506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6222518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7" name="Content Placeholder 29"/>
          <p:cNvSpPr>
            <a:spLocks noGrp="1"/>
          </p:cNvSpPr>
          <p:nvPr>
            <p:ph sz="quarter" idx="31" hasCustomPrompt="1"/>
          </p:nvPr>
        </p:nvSpPr>
        <p:spPr>
          <a:xfrm>
            <a:off x="4497300" y="5292318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8" name="Content Placeholder 30"/>
          <p:cNvSpPr>
            <a:spLocks noGrp="1"/>
          </p:cNvSpPr>
          <p:nvPr>
            <p:ph sz="quarter" idx="32" hasCustomPrompt="1"/>
          </p:nvPr>
        </p:nvSpPr>
        <p:spPr>
          <a:xfrm>
            <a:off x="5312619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9" name="Content Placeholder 31"/>
          <p:cNvSpPr>
            <a:spLocks noGrp="1"/>
          </p:cNvSpPr>
          <p:nvPr>
            <p:ph sz="quarter" idx="33" hasCustomPrompt="1"/>
          </p:nvPr>
        </p:nvSpPr>
        <p:spPr>
          <a:xfrm>
            <a:off x="6226538" y="529991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0" name="Content Placeholder 32"/>
          <p:cNvSpPr>
            <a:spLocks noGrp="1"/>
          </p:cNvSpPr>
          <p:nvPr>
            <p:ph sz="quarter" idx="34" hasCustomPrompt="1"/>
          </p:nvPr>
        </p:nvSpPr>
        <p:spPr>
          <a:xfrm>
            <a:off x="4493280" y="590587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1" name="Content Placeholder 33"/>
          <p:cNvSpPr>
            <a:spLocks noGrp="1"/>
          </p:cNvSpPr>
          <p:nvPr>
            <p:ph sz="quarter" idx="35" hasCustomPrompt="1"/>
          </p:nvPr>
        </p:nvSpPr>
        <p:spPr>
          <a:xfrm>
            <a:off x="5308599" y="590587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2" name="Content Placeholder 34"/>
          <p:cNvSpPr>
            <a:spLocks noGrp="1"/>
          </p:cNvSpPr>
          <p:nvPr>
            <p:ph sz="quarter" idx="36" hasCustomPrompt="1"/>
          </p:nvPr>
        </p:nvSpPr>
        <p:spPr>
          <a:xfrm>
            <a:off x="6222518" y="591346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3" name="Content Placeholder 35"/>
          <p:cNvSpPr>
            <a:spLocks noGrp="1"/>
          </p:cNvSpPr>
          <p:nvPr>
            <p:ph sz="quarter" idx="37" hasCustomPrompt="1"/>
          </p:nvPr>
        </p:nvSpPr>
        <p:spPr>
          <a:xfrm>
            <a:off x="7930843" y="216852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4" name="Content Placeholder 36"/>
          <p:cNvSpPr>
            <a:spLocks noGrp="1"/>
          </p:cNvSpPr>
          <p:nvPr>
            <p:ph sz="quarter" idx="38" hasCustomPrompt="1"/>
          </p:nvPr>
        </p:nvSpPr>
        <p:spPr>
          <a:xfrm>
            <a:off x="8746162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5" name="Content Placeholder 37"/>
          <p:cNvSpPr>
            <a:spLocks noGrp="1"/>
          </p:cNvSpPr>
          <p:nvPr>
            <p:ph sz="quarter" idx="39" hasCustomPrompt="1"/>
          </p:nvPr>
        </p:nvSpPr>
        <p:spPr>
          <a:xfrm>
            <a:off x="9660081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5" name="Content Placeholder 38"/>
          <p:cNvSpPr>
            <a:spLocks noGrp="1"/>
          </p:cNvSpPr>
          <p:nvPr>
            <p:ph sz="quarter" idx="49" hasCustomPrompt="1"/>
          </p:nvPr>
        </p:nvSpPr>
        <p:spPr>
          <a:xfrm>
            <a:off x="7938883" y="2512594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6" name="Content Placeholder 39"/>
          <p:cNvSpPr>
            <a:spLocks noGrp="1"/>
          </p:cNvSpPr>
          <p:nvPr>
            <p:ph sz="quarter" idx="50" hasCustomPrompt="1"/>
          </p:nvPr>
        </p:nvSpPr>
        <p:spPr>
          <a:xfrm>
            <a:off x="8754202" y="2512594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7" name="Content Placeholder 40"/>
          <p:cNvSpPr>
            <a:spLocks noGrp="1"/>
          </p:cNvSpPr>
          <p:nvPr>
            <p:ph sz="quarter" idx="51" hasCustomPrompt="1"/>
          </p:nvPr>
        </p:nvSpPr>
        <p:spPr>
          <a:xfrm>
            <a:off x="9668121" y="2520186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6" name="Content Placeholder 41"/>
          <p:cNvSpPr>
            <a:spLocks noGrp="1"/>
          </p:cNvSpPr>
          <p:nvPr>
            <p:ph sz="quarter" idx="40" hasCustomPrompt="1"/>
          </p:nvPr>
        </p:nvSpPr>
        <p:spPr>
          <a:xfrm>
            <a:off x="7942067" y="3158272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7" name="Content Placeholder 42"/>
          <p:cNvSpPr>
            <a:spLocks noGrp="1"/>
          </p:cNvSpPr>
          <p:nvPr>
            <p:ph sz="quarter" idx="41" hasCustomPrompt="1"/>
          </p:nvPr>
        </p:nvSpPr>
        <p:spPr>
          <a:xfrm>
            <a:off x="8757386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8" name="Content Placeholder 43"/>
          <p:cNvSpPr>
            <a:spLocks noGrp="1"/>
          </p:cNvSpPr>
          <p:nvPr>
            <p:ph sz="quarter" idx="42" hasCustomPrompt="1"/>
          </p:nvPr>
        </p:nvSpPr>
        <p:spPr>
          <a:xfrm>
            <a:off x="9671305" y="3165864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9" name="Content Placeholder 44"/>
          <p:cNvSpPr>
            <a:spLocks noGrp="1"/>
          </p:cNvSpPr>
          <p:nvPr>
            <p:ph sz="quarter" idx="43" hasCustomPrompt="1"/>
          </p:nvPr>
        </p:nvSpPr>
        <p:spPr>
          <a:xfrm>
            <a:off x="7938883" y="5292318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0" name="Content Placeholder 45"/>
          <p:cNvSpPr>
            <a:spLocks noGrp="1"/>
          </p:cNvSpPr>
          <p:nvPr>
            <p:ph sz="quarter" idx="44" hasCustomPrompt="1"/>
          </p:nvPr>
        </p:nvSpPr>
        <p:spPr>
          <a:xfrm>
            <a:off x="8754202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1" name="Content Placeholder 46"/>
          <p:cNvSpPr>
            <a:spLocks noGrp="1"/>
          </p:cNvSpPr>
          <p:nvPr>
            <p:ph sz="quarter" idx="45" hasCustomPrompt="1"/>
          </p:nvPr>
        </p:nvSpPr>
        <p:spPr>
          <a:xfrm>
            <a:off x="9668121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2" name="Content Placeholder 47"/>
          <p:cNvSpPr>
            <a:spLocks noGrp="1"/>
          </p:cNvSpPr>
          <p:nvPr>
            <p:ph sz="quarter" idx="46" hasCustomPrompt="1"/>
          </p:nvPr>
        </p:nvSpPr>
        <p:spPr>
          <a:xfrm>
            <a:off x="7930843" y="590587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3" name="Content Placeholder 48"/>
          <p:cNvSpPr>
            <a:spLocks noGrp="1"/>
          </p:cNvSpPr>
          <p:nvPr>
            <p:ph sz="quarter" idx="47" hasCustomPrompt="1"/>
          </p:nvPr>
        </p:nvSpPr>
        <p:spPr>
          <a:xfrm>
            <a:off x="8746162" y="590587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4" name="Content Placeholder 49"/>
          <p:cNvSpPr>
            <a:spLocks noGrp="1"/>
          </p:cNvSpPr>
          <p:nvPr>
            <p:ph sz="quarter" idx="48" hasCustomPrompt="1"/>
          </p:nvPr>
        </p:nvSpPr>
        <p:spPr>
          <a:xfrm>
            <a:off x="9660081" y="591346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80"/>
          </p:nvPr>
        </p:nvSpPr>
        <p:spPr>
          <a:xfrm>
            <a:off x="4486275" y="3586659"/>
            <a:ext cx="3222625" cy="1313658"/>
          </a:xfrm>
        </p:spPr>
        <p:txBody>
          <a:bodyPr tIns="360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81"/>
          </p:nvPr>
        </p:nvSpPr>
        <p:spPr>
          <a:xfrm>
            <a:off x="4486275" y="5099877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82"/>
          </p:nvPr>
        </p:nvSpPr>
        <p:spPr>
          <a:xfrm>
            <a:off x="4486275" y="5702707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6"/>
          </p:nvPr>
        </p:nvSpPr>
        <p:spPr>
          <a:xfrm>
            <a:off x="7935892" y="1982239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87"/>
          </p:nvPr>
        </p:nvSpPr>
        <p:spPr>
          <a:xfrm>
            <a:off x="7935892" y="2949116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88"/>
          </p:nvPr>
        </p:nvSpPr>
        <p:spPr>
          <a:xfrm>
            <a:off x="7936567" y="3600237"/>
            <a:ext cx="3222625" cy="1313658"/>
          </a:xfrm>
        </p:spPr>
        <p:txBody>
          <a:bodyPr tIns="360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89"/>
          </p:nvPr>
        </p:nvSpPr>
        <p:spPr>
          <a:xfrm>
            <a:off x="7936567" y="5113455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90"/>
          </p:nvPr>
        </p:nvSpPr>
        <p:spPr>
          <a:xfrm>
            <a:off x="7936567" y="5716285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9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E0CB1356-531B-4DAB-8F6E-5A3870E38905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9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93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4" name="AutoShape 4"/>
          <p:cNvSpPr>
            <a:spLocks/>
          </p:cNvSpPr>
          <p:nvPr userDrawn="1"/>
        </p:nvSpPr>
        <p:spPr bwMode="gray">
          <a:xfrm>
            <a:off x="-1936232" y="3275994"/>
            <a:ext cx="18395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ontent Placeholder 7"/>
          <p:cNvSpPr>
            <a:spLocks noGrp="1"/>
          </p:cNvSpPr>
          <p:nvPr>
            <p:ph sz="quarter" idx="94" hasCustomPrompt="1"/>
          </p:nvPr>
        </p:nvSpPr>
        <p:spPr>
          <a:xfrm>
            <a:off x="2877806" y="21837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00" name="Content Placeholder 10"/>
          <p:cNvSpPr>
            <a:spLocks noGrp="1"/>
          </p:cNvSpPr>
          <p:nvPr>
            <p:ph sz="quarter" idx="95" hasCustomPrompt="1"/>
          </p:nvPr>
        </p:nvSpPr>
        <p:spPr>
          <a:xfrm>
            <a:off x="2877806" y="250763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01" name="Content Placeholder 13"/>
          <p:cNvSpPr>
            <a:spLocks noGrp="1"/>
          </p:cNvSpPr>
          <p:nvPr>
            <p:ph sz="quarter" idx="96" hasCustomPrompt="1"/>
          </p:nvPr>
        </p:nvSpPr>
        <p:spPr>
          <a:xfrm>
            <a:off x="2877806" y="316593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</p:spTree>
    <p:extLst>
      <p:ext uri="{BB962C8B-B14F-4D97-AF65-F5344CB8AC3E}">
        <p14:creationId xmlns:p14="http://schemas.microsoft.com/office/powerpoint/2010/main" val="496882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2988" y="719137"/>
            <a:ext cx="3449802" cy="997679"/>
          </a:xfrm>
        </p:spPr>
        <p:txBody>
          <a:bodyPr tIns="72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6"/>
          </p:nvPr>
        </p:nvSpPr>
        <p:spPr>
          <a:xfrm>
            <a:off x="1042988" y="2114984"/>
            <a:ext cx="3449802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4"/>
          <p:cNvSpPr>
            <a:spLocks noGrp="1"/>
          </p:cNvSpPr>
          <p:nvPr>
            <p:ph sz="quarter" idx="52" hasCustomPrompt="1"/>
          </p:nvPr>
        </p:nvSpPr>
        <p:spPr>
          <a:xfrm>
            <a:off x="1044002" y="2459733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53" hasCustomPrompt="1"/>
          </p:nvPr>
        </p:nvSpPr>
        <p:spPr>
          <a:xfrm>
            <a:off x="1941598" y="2459733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0" name="Content Placeholder 6"/>
          <p:cNvSpPr>
            <a:spLocks noGrp="1"/>
          </p:cNvSpPr>
          <p:nvPr>
            <p:ph sz="quarter" idx="54" hasCustomPrompt="1"/>
          </p:nvPr>
        </p:nvSpPr>
        <p:spPr>
          <a:xfrm>
            <a:off x="2839194" y="2467325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5" name="Content Placeholder 7"/>
          <p:cNvSpPr>
            <a:spLocks noGrp="1"/>
          </p:cNvSpPr>
          <p:nvPr>
            <p:ph sz="quarter" idx="93" hasCustomPrompt="1"/>
          </p:nvPr>
        </p:nvSpPr>
        <p:spPr>
          <a:xfrm>
            <a:off x="3736790" y="2467325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77"/>
          </p:nvPr>
        </p:nvSpPr>
        <p:spPr>
          <a:xfrm>
            <a:off x="1044000" y="3289759"/>
            <a:ext cx="3448790" cy="322884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Content Placeholder 9"/>
          <p:cNvSpPr>
            <a:spLocks noGrp="1"/>
          </p:cNvSpPr>
          <p:nvPr>
            <p:ph sz="quarter" idx="58" hasCustomPrompt="1"/>
          </p:nvPr>
        </p:nvSpPr>
        <p:spPr>
          <a:xfrm>
            <a:off x="1044001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5" name="Content Placeholder 10"/>
          <p:cNvSpPr>
            <a:spLocks noGrp="1"/>
          </p:cNvSpPr>
          <p:nvPr>
            <p:ph sz="quarter" idx="59" hasCustomPrompt="1"/>
          </p:nvPr>
        </p:nvSpPr>
        <p:spPr>
          <a:xfrm>
            <a:off x="1941597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6" name="Content Placeholder 11"/>
          <p:cNvSpPr>
            <a:spLocks noGrp="1"/>
          </p:cNvSpPr>
          <p:nvPr>
            <p:ph sz="quarter" idx="60" hasCustomPrompt="1"/>
          </p:nvPr>
        </p:nvSpPr>
        <p:spPr>
          <a:xfrm>
            <a:off x="2839193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3" name="Content Placeholder 12"/>
          <p:cNvSpPr>
            <a:spLocks noGrp="1"/>
          </p:cNvSpPr>
          <p:nvPr>
            <p:ph sz="quarter" idx="91" hasCustomPrompt="1"/>
          </p:nvPr>
        </p:nvSpPr>
        <p:spPr>
          <a:xfrm>
            <a:off x="3736790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4" name="Text Placeholder 13"/>
          <p:cNvSpPr>
            <a:spLocks noGrp="1"/>
          </p:cNvSpPr>
          <p:nvPr>
            <p:ph type="body" sz="quarter" idx="92"/>
          </p:nvPr>
        </p:nvSpPr>
        <p:spPr>
          <a:xfrm>
            <a:off x="1042988" y="4438023"/>
            <a:ext cx="3449802" cy="1692102"/>
          </a:xfrm>
        </p:spPr>
        <p:txBody>
          <a:bodyPr tIns="504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13866" y="719137"/>
            <a:ext cx="3437134" cy="997679"/>
          </a:xfrm>
        </p:spPr>
        <p:txBody>
          <a:bodyPr tIns="72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8" name="Text Placeholder 15"/>
          <p:cNvSpPr>
            <a:spLocks noGrp="1"/>
          </p:cNvSpPr>
          <p:nvPr>
            <p:ph type="body" sz="quarter" idx="78"/>
          </p:nvPr>
        </p:nvSpPr>
        <p:spPr>
          <a:xfrm>
            <a:off x="6208712" y="2114984"/>
            <a:ext cx="3442287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213600" y="2449706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7107400" y="2459733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8001200" y="2459733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4" name="Content Placeholder 19"/>
          <p:cNvSpPr>
            <a:spLocks noGrp="1"/>
          </p:cNvSpPr>
          <p:nvPr>
            <p:ph sz="quarter" idx="94" hasCustomPrompt="1"/>
          </p:nvPr>
        </p:nvSpPr>
        <p:spPr>
          <a:xfrm>
            <a:off x="8895000" y="2461396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79"/>
          </p:nvPr>
        </p:nvSpPr>
        <p:spPr>
          <a:xfrm>
            <a:off x="6213600" y="3288793"/>
            <a:ext cx="3437400" cy="324967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1"/>
          <p:cNvSpPr>
            <a:spLocks noGrp="1"/>
          </p:cNvSpPr>
          <p:nvPr>
            <p:ph sz="quarter" idx="24" hasCustomPrompt="1"/>
          </p:nvPr>
        </p:nvSpPr>
        <p:spPr>
          <a:xfrm>
            <a:off x="62136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22"/>
          <p:cNvSpPr>
            <a:spLocks noGrp="1"/>
          </p:cNvSpPr>
          <p:nvPr>
            <p:ph sz="quarter" idx="25" hasCustomPrompt="1"/>
          </p:nvPr>
        </p:nvSpPr>
        <p:spPr>
          <a:xfrm>
            <a:off x="71074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23"/>
          <p:cNvSpPr>
            <a:spLocks noGrp="1"/>
          </p:cNvSpPr>
          <p:nvPr>
            <p:ph sz="quarter" idx="26" hasCustomPrompt="1"/>
          </p:nvPr>
        </p:nvSpPr>
        <p:spPr>
          <a:xfrm>
            <a:off x="80012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5" name="Content Placeholder 24"/>
          <p:cNvSpPr>
            <a:spLocks noGrp="1"/>
          </p:cNvSpPr>
          <p:nvPr>
            <p:ph sz="quarter" idx="95" hasCustomPrompt="1"/>
          </p:nvPr>
        </p:nvSpPr>
        <p:spPr>
          <a:xfrm>
            <a:off x="88950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6" name="Text Placeholder 25"/>
          <p:cNvSpPr>
            <a:spLocks noGrp="1"/>
          </p:cNvSpPr>
          <p:nvPr>
            <p:ph type="body" sz="quarter" idx="96"/>
          </p:nvPr>
        </p:nvSpPr>
        <p:spPr>
          <a:xfrm>
            <a:off x="6213866" y="4438023"/>
            <a:ext cx="3437134" cy="1700840"/>
          </a:xfrm>
        </p:spPr>
        <p:txBody>
          <a:bodyPr tIns="504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9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088092DC-C207-4B34-96E4-0A8CEF4220D1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98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9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" name="AutoShape 4"/>
          <p:cNvSpPr>
            <a:spLocks/>
          </p:cNvSpPr>
          <p:nvPr userDrawn="1"/>
        </p:nvSpPr>
        <p:spPr bwMode="gray">
          <a:xfrm>
            <a:off x="-1824880" y="3275994"/>
            <a:ext cx="17281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b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00"/>
          </p:nvPr>
        </p:nvSpPr>
        <p:spPr>
          <a:xfrm>
            <a:off x="6208714" y="2843086"/>
            <a:ext cx="3442285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739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398463"/>
            <a:ext cx="10127787" cy="1874398"/>
          </a:xfrm>
        </p:spPr>
        <p:txBody>
          <a:bodyPr anchor="b" anchorCtr="0"/>
          <a:lstStyle>
            <a:lvl1pPr>
              <a:defRPr>
                <a:solidFill>
                  <a:srgbClr val="003A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2492897"/>
            <a:ext cx="6664733" cy="1368152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rgbClr val="646464"/>
                </a:solidFill>
              </a:defRPr>
            </a:lvl1pPr>
            <a:lvl2pPr indent="0">
              <a:defRPr sz="1650" b="0">
                <a:solidFill>
                  <a:srgbClr val="646464"/>
                </a:solidFill>
              </a:defRPr>
            </a:lvl2pPr>
            <a:lvl3pPr indent="0">
              <a:defRPr sz="1650" b="0">
                <a:solidFill>
                  <a:srgbClr val="646464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646464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646464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r>
              <a:rPr lang="en-GB" dirty="0"/>
              <a:t> in three lines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04457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207289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310120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2952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15783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618615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721446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824278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927109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24" hasCustomPrompt="1"/>
          </p:nvPr>
        </p:nvSpPr>
        <p:spPr>
          <a:xfrm>
            <a:off x="10299413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104457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3" name="Content Placeholder 14"/>
          <p:cNvSpPr>
            <a:spLocks noGrp="1"/>
          </p:cNvSpPr>
          <p:nvPr>
            <p:ph sz="quarter" idx="26" hasCustomPrompt="1"/>
          </p:nvPr>
        </p:nvSpPr>
        <p:spPr>
          <a:xfrm>
            <a:off x="207289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310120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5" name="Content Placeholder 16"/>
          <p:cNvSpPr>
            <a:spLocks noGrp="1"/>
          </p:cNvSpPr>
          <p:nvPr>
            <p:ph sz="quarter" idx="28" hasCustomPrompt="1"/>
          </p:nvPr>
        </p:nvSpPr>
        <p:spPr>
          <a:xfrm>
            <a:off x="412952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9" hasCustomPrompt="1"/>
          </p:nvPr>
        </p:nvSpPr>
        <p:spPr>
          <a:xfrm>
            <a:off x="515783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7" name="Content Placeholder 18"/>
          <p:cNvSpPr>
            <a:spLocks noGrp="1"/>
          </p:cNvSpPr>
          <p:nvPr>
            <p:ph sz="quarter" idx="30" hasCustomPrompt="1"/>
          </p:nvPr>
        </p:nvSpPr>
        <p:spPr>
          <a:xfrm>
            <a:off x="618615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8" name="Content Placeholder 19"/>
          <p:cNvSpPr>
            <a:spLocks noGrp="1"/>
          </p:cNvSpPr>
          <p:nvPr>
            <p:ph sz="quarter" idx="31" hasCustomPrompt="1"/>
          </p:nvPr>
        </p:nvSpPr>
        <p:spPr>
          <a:xfrm>
            <a:off x="721446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9" name="Content Placeholder 20"/>
          <p:cNvSpPr>
            <a:spLocks noGrp="1"/>
          </p:cNvSpPr>
          <p:nvPr>
            <p:ph sz="quarter" idx="32" hasCustomPrompt="1"/>
          </p:nvPr>
        </p:nvSpPr>
        <p:spPr>
          <a:xfrm>
            <a:off x="824278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0" name="Content Placeholder 21"/>
          <p:cNvSpPr>
            <a:spLocks noGrp="1"/>
          </p:cNvSpPr>
          <p:nvPr>
            <p:ph sz="quarter" idx="33" hasCustomPrompt="1"/>
          </p:nvPr>
        </p:nvSpPr>
        <p:spPr>
          <a:xfrm>
            <a:off x="927109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1" name="Content Placeholder 22"/>
          <p:cNvSpPr>
            <a:spLocks noGrp="1"/>
          </p:cNvSpPr>
          <p:nvPr>
            <p:ph sz="quarter" idx="34" hasCustomPrompt="1"/>
          </p:nvPr>
        </p:nvSpPr>
        <p:spPr>
          <a:xfrm>
            <a:off x="10299413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78D7A2B9-39DD-49DB-934F-A44D3E50C662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1824880" y="4603019"/>
            <a:ext cx="172819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30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 colour background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0CBB4-C2E4-46F6-A134-46F853E9933D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1752872" y="2169758"/>
            <a:ext cx="16561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000" dirty="0" err="1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3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76029954-DF5D-41EE-8037-6569FD6D866C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30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n colour background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2A863D-C2F0-48F5-8B92-0DCD7138B089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752872" y="2169758"/>
            <a:ext cx="16561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000" dirty="0" err="1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58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BBD3D156-E61A-47D6-8BFF-E83C87DACB0D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193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10972800" cy="4526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169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1196975"/>
            <a:ext cx="6624637" cy="2663825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8659"/>
            <a:ext cx="1352927" cy="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84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1600200"/>
            <a:ext cx="10972800" cy="4526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84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7975" y="2"/>
            <a:ext cx="4264026" cy="6857998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rgbClr val="D010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72" y="1968610"/>
            <a:ext cx="6673028" cy="872249"/>
          </a:xfrm>
        </p:spPr>
        <p:txBody>
          <a:bodyPr/>
          <a:lstStyle>
            <a:lvl1pPr>
              <a:lnSpc>
                <a:spcPct val="100000"/>
              </a:lnSpc>
              <a:defRPr sz="1650" b="0">
                <a:solidFill>
                  <a:srgbClr val="D01012"/>
                </a:solidFill>
              </a:defRPr>
            </a:lvl1pPr>
            <a:lvl2pPr indent="0">
              <a:defRPr sz="1650" b="0">
                <a:solidFill>
                  <a:srgbClr val="D01012"/>
                </a:solidFill>
              </a:defRPr>
            </a:lvl2pPr>
            <a:lvl3pPr indent="0">
              <a:defRPr sz="1650" b="0">
                <a:solidFill>
                  <a:srgbClr val="D0101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D0101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D01012"/>
                </a:solidFill>
              </a:defRPr>
            </a:lvl5pPr>
          </a:lstStyle>
          <a:p>
            <a:pPr lvl="0"/>
            <a:r>
              <a:rPr lang="en-GB" dirty="0"/>
              <a:t>Click to insert Strapline in three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44166" y="3274366"/>
            <a:ext cx="6664734" cy="2864497"/>
          </a:xfrm>
        </p:spPr>
        <p:txBody>
          <a:bodyPr numCol="2" spcCol="219600"/>
          <a:lstStyle>
            <a:lvl1pPr>
              <a:defRPr>
                <a:solidFill>
                  <a:srgbClr val="D01012"/>
                </a:solidFill>
              </a:defRPr>
            </a:lvl1pPr>
            <a:lvl2pPr>
              <a:defRPr>
                <a:solidFill>
                  <a:srgbClr val="D01012"/>
                </a:solidFill>
              </a:defRPr>
            </a:lvl2pPr>
            <a:lvl3pPr marL="360000" indent="-3600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b="0">
                <a:solidFill>
                  <a:srgbClr val="D01012"/>
                </a:solidFill>
              </a:defRPr>
            </a:lvl3pPr>
            <a:lvl4pPr marL="720000" indent="-360000"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4pPr>
            <a:lvl5pPr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A3B93FDC-5D4C-48DE-9AF2-BF93995E82A8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7927976" y="25679472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896888" y="3275994"/>
            <a:ext cx="18002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3.-5.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383" y="-1587"/>
            <a:ext cx="2489200" cy="1397000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8117" y="5614890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59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600200"/>
            <a:ext cx="10972800" cy="4526280"/>
          </a:xfrm>
        </p:spPr>
        <p:txBody>
          <a:bodyPr/>
          <a:lstStyle>
            <a:lvl1pPr marL="173736" indent="-256032">
              <a:buClr>
                <a:srgbClr val="D01012"/>
              </a:buClr>
              <a:buFont typeface="Arial" pitchFamily="34" charset="0"/>
              <a:buChar char="•"/>
              <a:defRPr b="0"/>
            </a:lvl1pPr>
            <a:lvl2pPr marL="685800">
              <a:buFont typeface="Arial" pitchFamily="34" charset="0"/>
              <a:buChar char="–"/>
              <a:defRPr/>
            </a:lvl2pPr>
            <a:lvl3pPr marL="1143000">
              <a:buFont typeface="Arial" pitchFamily="34" charset="0"/>
              <a:buChar char="–"/>
              <a:defRPr/>
            </a:lvl3pPr>
            <a:lvl4pPr marL="1600200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58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355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6070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9383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604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1988840"/>
            <a:ext cx="5041205" cy="1655961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8658"/>
            <a:ext cx="1352931" cy="1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74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8658"/>
            <a:ext cx="1352931" cy="123813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1988840"/>
            <a:ext cx="5041205" cy="1655961"/>
          </a:xfrm>
        </p:spPr>
        <p:txBody>
          <a:bodyPr>
            <a:normAutofit/>
          </a:bodyPr>
          <a:lstStyle>
            <a:lvl1pPr>
              <a:defRPr sz="440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752379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 C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418865" y="538409"/>
            <a:ext cx="13504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000000"/>
                </a:solidFill>
                <a:ea typeface="+mn-ea"/>
                <a:cs typeface="+mn-cs"/>
              </a:rPr>
              <a:t>Do not cover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000000"/>
                </a:solidFill>
                <a:ea typeface="+mn-ea"/>
                <a:cs typeface="+mn-cs"/>
              </a:rPr>
              <a:t>the LEGO logo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380713" y="5116514"/>
            <a:ext cx="1737784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000000"/>
                </a:solidFill>
                <a:ea typeface="+mn-ea"/>
                <a:cs typeface="+mn-cs"/>
              </a:rPr>
              <a:t>Do not cover the graphic elements – pick a simple layout instead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0000" y="1080000"/>
            <a:ext cx="10080000" cy="5160000"/>
          </a:xfrm>
        </p:spPr>
        <p:txBody>
          <a:bodyPr wrap="square"/>
          <a:lstStyle/>
          <a:p>
            <a:pPr lvl="0"/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en-US" noProof="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440000" y="6553200"/>
            <a:ext cx="501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UNESCO World Heritage Nordic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600001" y="6553200"/>
            <a:ext cx="723900" cy="273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BA7C96F-541D-894C-9C98-B57CAD140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4_LEGO_ppt-configuration_201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2842" y="5116513"/>
            <a:ext cx="1044645" cy="1518320"/>
          </a:xfrm>
          <a:prstGeom prst="rect">
            <a:avLst/>
          </a:prstGeom>
        </p:spPr>
      </p:pic>
      <p:pic>
        <p:nvPicPr>
          <p:cNvPr id="12" name="Picture 56" descr="LEGO_LOGO_ppt_15x15mm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400" y="240000"/>
            <a:ext cx="539515" cy="5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9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240000"/>
            <a:ext cx="10080000" cy="600000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00000" y="1080000"/>
            <a:ext cx="11280000" cy="5160000"/>
          </a:xfrm>
        </p:spPr>
        <p:txBody>
          <a:bodyPr wrap="square" numCol="2" spcCol="180000"/>
          <a:lstStyle>
            <a:lvl1pPr>
              <a:defRPr/>
            </a:lvl1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en-US" noProof="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1440000" y="6553200"/>
            <a:ext cx="5016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UNESCO World Heritage Nordic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600001" y="6553200"/>
            <a:ext cx="723900" cy="2730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4475954-1540-1B4C-B4AC-E85CA7CB4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12418865" y="538409"/>
            <a:ext cx="13504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000000"/>
                </a:solidFill>
                <a:ea typeface="+mn-ea"/>
                <a:cs typeface="+mn-cs"/>
              </a:rPr>
              <a:t>Do not cover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000000"/>
                </a:solidFill>
                <a:ea typeface="+mn-ea"/>
                <a:cs typeface="+mn-cs"/>
              </a:rPr>
              <a:t>the LEGO logo</a:t>
            </a:r>
          </a:p>
        </p:txBody>
      </p:sp>
      <p:pic>
        <p:nvPicPr>
          <p:cNvPr id="10" name="Picture 56" descr="LEGO_LOGO_ppt_15x15mm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400" y="240000"/>
            <a:ext cx="539515" cy="53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48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sert picture background"/>
          <p:cNvSpPr>
            <a:spLocks noGrp="1"/>
          </p:cNvSpPr>
          <p:nvPr>
            <p:ph sz="quarter" idx="13" hasCustomPrompt="1"/>
          </p:nvPr>
        </p:nvSpPr>
        <p:spPr>
          <a:xfrm>
            <a:off x="1044575" y="0"/>
            <a:ext cx="11147425" cy="6858000"/>
          </a:xfrm>
        </p:spPr>
        <p:txBody>
          <a:bodyPr/>
          <a:lstStyle>
            <a:lvl1pPr algn="ctr">
              <a:defRPr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GB" dirty="0"/>
              <a:t>Click on Insert picture icon in the </a:t>
            </a:r>
            <a:r>
              <a:rPr lang="en-GB" dirty="0" err="1"/>
              <a:t>center</a:t>
            </a:r>
            <a:r>
              <a:rPr lang="en-GB" dirty="0"/>
              <a:t> of this placeholder to insert an image background, use picture tool for zoom- and </a:t>
            </a:r>
            <a:r>
              <a:rPr lang="en-GB" dirty="0" err="1"/>
              <a:t>paning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836" y="2088000"/>
            <a:ext cx="6723063" cy="1485016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7200" spc="-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19FCC-856C-4C0D-9A67-0021BF75D0D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ogo Placeholder"/>
          <p:cNvSpPr>
            <a:spLocks noGrp="1"/>
          </p:cNvSpPr>
          <p:nvPr>
            <p:ph type="body" sz="quarter" idx="17" hasCustomPrompt="1"/>
          </p:nvPr>
        </p:nvSpPr>
        <p:spPr>
          <a:xfrm>
            <a:off x="1044000" y="6444000"/>
            <a:ext cx="1353600" cy="122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496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7975" y="2"/>
            <a:ext cx="4264026" cy="6857998"/>
          </a:xfrm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rgbClr val="D010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44166" y="2168526"/>
            <a:ext cx="6664734" cy="3970337"/>
          </a:xfrm>
        </p:spPr>
        <p:txBody>
          <a:bodyPr numCol="2" spcCol="219600"/>
          <a:lstStyle>
            <a:lvl1pPr>
              <a:defRPr>
                <a:solidFill>
                  <a:srgbClr val="D01012"/>
                </a:solidFill>
              </a:defRPr>
            </a:lvl1pPr>
            <a:lvl2pPr>
              <a:defRPr>
                <a:solidFill>
                  <a:srgbClr val="D01012"/>
                </a:solidFill>
              </a:defRPr>
            </a:lvl2pPr>
            <a:lvl3pPr marL="360000" indent="-3600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b="0">
                <a:solidFill>
                  <a:srgbClr val="D01012"/>
                </a:solidFill>
              </a:defRPr>
            </a:lvl3pPr>
            <a:lvl4pPr marL="720000"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4pPr>
            <a:lvl5pPr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>
          <a:xfrm>
            <a:off x="4486274" y="6437511"/>
            <a:ext cx="3222625" cy="406923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6DC5AA99-15E3-4158-AB49-0DB4B393B269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7927976" y="26183528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1968896" y="3212976"/>
            <a:ext cx="187220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4 different text levels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3.-5.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0798" y="-1587"/>
            <a:ext cx="2489200" cy="1397000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8117" y="5552744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838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400" y="2088000"/>
            <a:ext cx="6117712" cy="4050374"/>
          </a:xfrm>
        </p:spPr>
        <p:txBody>
          <a:bodyPr anchor="t" anchorCtr="0"/>
          <a:lstStyle>
            <a:lvl1pPr>
              <a:lnSpc>
                <a:spcPct val="83000"/>
              </a:lnSpc>
              <a:defRPr sz="7200" spc="-1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27974" y="0"/>
            <a:ext cx="4264025" cy="6858000"/>
          </a:xfrm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71A87-5AA1-4E53-A3B3-48DED4E091C8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7927976" y="19918832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30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50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image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265613" y="0"/>
            <a:ext cx="7926387" cy="6858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on Insert picture icon in the </a:t>
            </a:r>
            <a:r>
              <a:rPr lang="en-GB" dirty="0" err="1"/>
              <a:t>center</a:t>
            </a:r>
            <a:r>
              <a:rPr lang="en-GB" dirty="0"/>
              <a:t> of this placeholder to insert an image background, use picture tool for zoom- and </a:t>
            </a:r>
            <a:r>
              <a:rPr lang="en-GB" dirty="0" err="1"/>
              <a:t>paning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042988" y="2171607"/>
            <a:ext cx="6665912" cy="3989481"/>
          </a:xfrm>
        </p:spPr>
        <p:txBody>
          <a:bodyPr numCol="1" spcCol="219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7200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87862" y="2171607"/>
            <a:ext cx="3221038" cy="1335600"/>
          </a:xfrm>
          <a:blipFill>
            <a:blip r:embed="rId2"/>
            <a:stretch>
              <a:fillRect/>
            </a:stretch>
          </a:blipFill>
        </p:spPr>
        <p:txBody>
          <a:bodyPr bIns="828000" anchor="b" anchorCtr="0"/>
          <a:lstStyle>
            <a:lvl1pPr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quote, place the textbox accordingly to the columns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03187-FEC9-46B0-8E71-4E6B01F880F3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927976" y="21431000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9322" y="6576"/>
            <a:ext cx="2489200" cy="1397000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Logo Placeholder"/>
          <p:cNvSpPr>
            <a:spLocks noGrp="1"/>
          </p:cNvSpPr>
          <p:nvPr>
            <p:ph type="body" sz="quarter" idx="20" hasCustomPrompt="1"/>
          </p:nvPr>
        </p:nvSpPr>
        <p:spPr>
          <a:xfrm>
            <a:off x="1044000" y="6444000"/>
            <a:ext cx="1353600" cy="1224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1968896" y="3253446"/>
            <a:ext cx="187220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3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Body text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Subheader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3.-5 Level = Bullet list regular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switch between levels from level 1-5. Use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go back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Quote-placeholder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top in one of the text columns.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20 mm for other text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quote line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2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 text ">
    <p:bg>
      <p:bgPr>
        <a:solidFill>
          <a:srgbClr val="D010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042988" y="2171607"/>
            <a:ext cx="10106024" cy="3989481"/>
          </a:xfrm>
        </p:spPr>
        <p:txBody>
          <a:bodyPr numCol="3" spcCol="219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7200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27975" y="2171607"/>
            <a:ext cx="3221038" cy="1335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828000" anchor="b" anchorCtr="0"/>
          <a:lstStyle>
            <a:lvl1pPr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quote, place the textbox accordingly to the columns</a:t>
            </a:r>
          </a:p>
        </p:txBody>
      </p:sp>
      <p:sp>
        <p:nvSpPr>
          <p:cNvPr id="8" name="Insert icon"/>
          <p:cNvSpPr>
            <a:spLocks noGrp="1"/>
          </p:cNvSpPr>
          <p:nvPr>
            <p:ph sz="quarter" idx="13" hasCustomPrompt="1"/>
          </p:nvPr>
        </p:nvSpPr>
        <p:spPr>
          <a:xfrm>
            <a:off x="10651153" y="398462"/>
            <a:ext cx="612700" cy="451608"/>
          </a:xfrm>
        </p:spPr>
        <p:txBody>
          <a:bodyPr/>
          <a:lstStyle>
            <a:lvl1pPr algn="ctr">
              <a:lnSpc>
                <a:spcPct val="100000"/>
              </a:lnSpc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Copy icon from icon slide, select placeholder and paste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91C0B-4337-4C5A-BE9B-A17EA231DB59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3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hite background under picture"/>
          <p:cNvSpPr/>
          <p:nvPr userDrawn="1"/>
        </p:nvSpPr>
        <p:spPr>
          <a:xfrm>
            <a:off x="7927974" y="-1"/>
            <a:ext cx="4264025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27975" y="2"/>
            <a:ext cx="4264026" cy="6857998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rgbClr val="D010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72" y="1968610"/>
            <a:ext cx="6673028" cy="872249"/>
          </a:xfrm>
        </p:spPr>
        <p:txBody>
          <a:bodyPr/>
          <a:lstStyle>
            <a:lvl1pPr>
              <a:lnSpc>
                <a:spcPct val="100000"/>
              </a:lnSpc>
              <a:defRPr sz="1650" b="0">
                <a:solidFill>
                  <a:srgbClr val="D01012"/>
                </a:solidFill>
              </a:defRPr>
            </a:lvl1pPr>
            <a:lvl2pPr indent="0">
              <a:defRPr sz="1650" b="0">
                <a:solidFill>
                  <a:srgbClr val="D01012"/>
                </a:solidFill>
              </a:defRPr>
            </a:lvl2pPr>
            <a:lvl3pPr indent="0">
              <a:defRPr sz="1650" b="0">
                <a:solidFill>
                  <a:srgbClr val="D0101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D0101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D01012"/>
                </a:solidFill>
              </a:defRPr>
            </a:lvl5pPr>
          </a:lstStyle>
          <a:p>
            <a:pPr lvl="0"/>
            <a:r>
              <a:rPr lang="en-GB" dirty="0"/>
              <a:t>Click to insert Strapline in three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44166" y="3274366"/>
            <a:ext cx="6664734" cy="2864497"/>
          </a:xfrm>
        </p:spPr>
        <p:txBody>
          <a:bodyPr numCol="2" spcCol="219600"/>
          <a:lstStyle>
            <a:lvl1pPr>
              <a:defRPr>
                <a:solidFill>
                  <a:srgbClr val="D01012"/>
                </a:solidFill>
              </a:defRPr>
            </a:lvl1pPr>
            <a:lvl2pPr>
              <a:defRPr>
                <a:solidFill>
                  <a:srgbClr val="D01012"/>
                </a:solidFill>
              </a:defRPr>
            </a:lvl2pPr>
            <a:lvl3pPr marL="360000" indent="-36000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b="0">
                <a:solidFill>
                  <a:srgbClr val="D01012"/>
                </a:solidFill>
              </a:defRPr>
            </a:lvl3pPr>
            <a:lvl4pPr marL="720000" indent="-360000"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4pPr>
            <a:lvl5pPr>
              <a:spcBef>
                <a:spcPts val="1200"/>
              </a:spcBef>
              <a:spcAft>
                <a:spcPts val="0"/>
              </a:spcAft>
              <a:defRPr>
                <a:solidFill>
                  <a:srgbClr val="D0101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1D7D5C41-E2F4-4312-A448-904B3498AD8D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7927976" y="25679472"/>
            <a:ext cx="3221038" cy="419414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970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image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265613" y="0"/>
            <a:ext cx="7926387" cy="6858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on Insert picture icon in the </a:t>
            </a:r>
            <a:r>
              <a:rPr lang="en-GB" dirty="0" err="1"/>
              <a:t>center</a:t>
            </a:r>
            <a:r>
              <a:rPr lang="en-GB" dirty="0"/>
              <a:t> of this placeholder to insert an image background, use picture tool for zoom- and </a:t>
            </a:r>
            <a:r>
              <a:rPr lang="en-GB" dirty="0" err="1"/>
              <a:t>paning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7" y="398463"/>
            <a:ext cx="6687674" cy="1351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042988" y="2171607"/>
            <a:ext cx="6665912" cy="3989481"/>
          </a:xfrm>
        </p:spPr>
        <p:txBody>
          <a:bodyPr numCol="1" spcCol="2196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60000" indent="-3600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1500" b="0">
                <a:solidFill>
                  <a:schemeClr val="bg1"/>
                </a:solidFill>
              </a:defRPr>
            </a:lvl3pPr>
            <a:lvl4pPr marL="720000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87862" y="2171607"/>
            <a:ext cx="3221038" cy="1335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bIns="828000" anchor="b" anchorCtr="0"/>
          <a:lstStyle>
            <a:lvl1pPr>
              <a:defRPr sz="17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quote, place the textbox accordingly to the columns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A970D2-C3F0-4727-90E8-515253BE228B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927976" y="21431000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ogo Placeholder"/>
          <p:cNvSpPr>
            <a:spLocks noGrp="1"/>
          </p:cNvSpPr>
          <p:nvPr>
            <p:ph type="body" sz="quarter" idx="20" hasCustomPrompt="1"/>
          </p:nvPr>
        </p:nvSpPr>
        <p:spPr>
          <a:xfrm>
            <a:off x="1044000" y="6444000"/>
            <a:ext cx="1353600" cy="1224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755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600" y="696913"/>
            <a:ext cx="12196800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BD024555-51C3-47B3-A704-5D89233E3984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542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che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21226" y="575354"/>
            <a:ext cx="4102281" cy="1700890"/>
          </a:xfrm>
        </p:spPr>
        <p:txBody>
          <a:bodyPr/>
          <a:lstStyle>
            <a:lvl1pPr>
              <a:defRPr>
                <a:solidFill>
                  <a:srgbClr val="41AA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72" y="2494390"/>
            <a:ext cx="4087635" cy="3644473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rgbClr val="41AACD"/>
                </a:solidFill>
              </a:defRPr>
            </a:lvl1pPr>
            <a:lvl2pPr indent="0">
              <a:defRPr sz="1650" b="0">
                <a:solidFill>
                  <a:srgbClr val="41AACD"/>
                </a:solidFill>
              </a:defRPr>
            </a:lvl2pPr>
            <a:lvl3pPr indent="0">
              <a:defRPr sz="1650" b="0">
                <a:solidFill>
                  <a:srgbClr val="41AACD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41AACD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41AACD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50598" y="696913"/>
            <a:ext cx="6839002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3204000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786489" y="4265136"/>
            <a:ext cx="3403111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66124A1D-5C99-4F89-8BE1-F9909E619BB7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994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0" y="696913"/>
            <a:ext cx="5123507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0598" y="696913"/>
            <a:ext cx="2358302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2355902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27974" y="696913"/>
            <a:ext cx="4261625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911644" y="4113153"/>
            <a:ext cx="3237369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D6A1F0DD-FC03-43D3-8E28-A3E276C849B1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741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0" y="696913"/>
            <a:ext cx="5123507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0597" y="703593"/>
            <a:ext cx="6841403" cy="332754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2355902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911644" y="4113153"/>
            <a:ext cx="3237369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00298D70-F338-4205-BCCC-61D8831EFE37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570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5349600" y="696913"/>
            <a:ext cx="6842400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696913"/>
            <a:ext cx="5123507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042989" y="4113153"/>
            <a:ext cx="3222624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tabLst>
                <a:tab pos="803275" algn="l"/>
              </a:tabLs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A1FEA9D7-9988-4889-8633-2AE2DFD7A8B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599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hite background under illustration"/>
          <p:cNvSpPr/>
          <p:nvPr userDrawn="1"/>
        </p:nvSpPr>
        <p:spPr>
          <a:xfrm>
            <a:off x="4486276" y="-1"/>
            <a:ext cx="7705724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1226" y="1209100"/>
            <a:ext cx="3244387" cy="492976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</a:t>
            </a:r>
            <a:br>
              <a:rPr lang="en-GB" dirty="0"/>
            </a:br>
            <a:r>
              <a:rPr lang="en-GB" dirty="0"/>
              <a:t>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727575" y="719138"/>
            <a:ext cx="6421438" cy="541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Insert illustration, chart or 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D604A21E-514D-4F14-8222-0FE45AFB6764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1044166" y="0"/>
            <a:ext cx="3442109" cy="434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58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initiation">
    <p:bg>
      <p:bgPr>
        <a:solidFill>
          <a:srgbClr val="D010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030" y="398463"/>
            <a:ext cx="477909" cy="43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8" y="617587"/>
            <a:ext cx="3162658" cy="6240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386960"/>
            <a:ext cx="4966823" cy="4326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4937436"/>
            <a:ext cx="4939050" cy="1201427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chemeClr val="bg1"/>
                </a:solidFill>
              </a:defRPr>
            </a:lvl1pPr>
            <a:lvl2pPr indent="0">
              <a:defRPr sz="1650" b="0">
                <a:solidFill>
                  <a:schemeClr val="bg1"/>
                </a:solidFill>
              </a:defRPr>
            </a:lvl2pPr>
            <a:lvl3pPr indent="0">
              <a:defRPr sz="16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D7EA49-CF0D-4789-8F15-FEC4605B1C68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Running header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7927976" y="18910720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7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600" y="696913"/>
            <a:ext cx="12196800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EAACAD99-5AAA-48CA-A0D3-78459B355DDC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-1968896" y="6576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162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4982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920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handmade">
    <p:bg>
      <p:bgPr>
        <a:solidFill>
          <a:srgbClr val="FFC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719138"/>
            <a:ext cx="4966823" cy="2769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3712460"/>
            <a:ext cx="4939050" cy="2426403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chemeClr val="bg1"/>
                </a:solidFill>
              </a:defRPr>
            </a:lvl1pPr>
            <a:lvl2pPr indent="0">
              <a:defRPr sz="1650" b="0">
                <a:solidFill>
                  <a:schemeClr val="bg1"/>
                </a:solidFill>
              </a:defRPr>
            </a:lvl2pPr>
            <a:lvl3pPr indent="0">
              <a:defRPr sz="165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172" y="1062008"/>
            <a:ext cx="4317841" cy="481312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831172" y="737353"/>
            <a:ext cx="4317841" cy="261590"/>
          </a:xfrm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  <a:lvl2pPr algn="r">
              <a:defRPr sz="1000"/>
            </a:lvl2pPr>
            <a:lvl3pPr algn="r">
              <a:defRPr sz="1000"/>
            </a:lvl3pPr>
            <a:lvl4pPr algn="r">
              <a:defRPr sz="1000"/>
            </a:lvl4pPr>
            <a:lvl5pPr algn="r">
              <a:defRPr sz="1000"/>
            </a:lvl5pPr>
          </a:lstStyle>
          <a:p>
            <a:pPr lvl="0"/>
            <a:r>
              <a:rPr lang="en-GB" dirty="0"/>
              <a:t>Insert chart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A689CA-CAE0-462B-A46D-F6E3F22BC81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7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team">
    <p:bg>
      <p:bgPr>
        <a:solidFill>
          <a:srgbClr val="41A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044166" y="1043592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2770252" y="1043593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 baseline="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Insert icon"/>
          <p:cNvSpPr>
            <a:spLocks noGrp="1"/>
          </p:cNvSpPr>
          <p:nvPr>
            <p:ph sz="quarter" idx="15" hasCustomPrompt="1"/>
          </p:nvPr>
        </p:nvSpPr>
        <p:spPr>
          <a:xfrm>
            <a:off x="10641425" y="398462"/>
            <a:ext cx="612700" cy="451608"/>
          </a:xfrm>
        </p:spPr>
        <p:txBody>
          <a:bodyPr/>
          <a:lstStyle>
            <a:lvl1pPr algn="ctr">
              <a:lnSpc>
                <a:spcPct val="100000"/>
              </a:lnSpc>
              <a:defRPr sz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Copy icon from icon slide, select placeholder and paste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0EC385-FC7C-4D61-87D1-0B0EC0FDD521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>
          <a:xfrm>
            <a:off x="7927976" y="42745368"/>
            <a:ext cx="3221038" cy="4194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44166" y="2792829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770252" y="2792830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44166" y="4542066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770252" y="4542067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498184" y="1043591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24270" y="1043592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498184" y="2792828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224270" y="2792829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498184" y="4542065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224270" y="4542066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7925417" y="1043591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48361" y="1043592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7925417" y="2792828"/>
            <a:ext cx="1523442" cy="1548000"/>
          </a:xfrm>
          <a:solidFill>
            <a:schemeClr val="bg1"/>
          </a:solidFill>
        </p:spPr>
        <p:txBody>
          <a:bodyPr/>
          <a:lstStyle>
            <a:lvl1pPr algn="ctr">
              <a:defRPr sz="1200"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648361" y="2792829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9648361" y="4542066"/>
            <a:ext cx="1495361" cy="158432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b" anchorCtr="0"/>
          <a:lstStyle>
            <a:lvl1pPr>
              <a:lnSpc>
                <a:spcPct val="94000"/>
              </a:lnSpc>
              <a:defRPr sz="1300" b="1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Insert name, max. two lines, insert title in second level 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2496" y="6576"/>
            <a:ext cx="2489200" cy="1397000"/>
          </a:xfrm>
          <a:prstGeom prst="rect">
            <a:avLst/>
          </a:prstGeom>
        </p:spPr>
      </p:pic>
      <p:sp>
        <p:nvSpPr>
          <p:cNvPr id="38" name="AutoShape 4"/>
          <p:cNvSpPr>
            <a:spLocks/>
          </p:cNvSpPr>
          <p:nvPr userDrawn="1"/>
        </p:nvSpPr>
        <p:spPr bwMode="gray">
          <a:xfrm>
            <a:off x="-1968896" y="3275994"/>
            <a:ext cx="1872208" cy="35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Name in bold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Title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regular smaller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</a:t>
            </a:r>
            <a:b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to level 2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2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picture and text placeholders if you *don't need all. Move the girl *accordingly</a:t>
            </a:r>
            <a:endParaRPr lang="en-GB" altLang="da-DK" sz="1000" baseline="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89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2987" y="719137"/>
            <a:ext cx="3222625" cy="997679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6"/>
          </p:nvPr>
        </p:nvSpPr>
        <p:spPr>
          <a:xfrm>
            <a:off x="1042988" y="1976083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77"/>
          </p:nvPr>
        </p:nvSpPr>
        <p:spPr>
          <a:xfrm>
            <a:off x="1044000" y="2942960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486275" y="719137"/>
            <a:ext cx="3222625" cy="997679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78"/>
          </p:nvPr>
        </p:nvSpPr>
        <p:spPr>
          <a:xfrm>
            <a:off x="4485600" y="1968661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79"/>
          </p:nvPr>
        </p:nvSpPr>
        <p:spPr>
          <a:xfrm>
            <a:off x="4485600" y="2935538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929563" y="719138"/>
            <a:ext cx="3222000" cy="997678"/>
          </a:xfrm>
        </p:spPr>
        <p:txBody>
          <a:bodyPr tIns="72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Content Placeholder 6"/>
          <p:cNvSpPr>
            <a:spLocks noGrp="1"/>
          </p:cNvSpPr>
          <p:nvPr>
            <p:ph sz="quarter" idx="53" hasCustomPrompt="1"/>
          </p:nvPr>
        </p:nvSpPr>
        <p:spPr>
          <a:xfrm>
            <a:off x="1055440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0" name="Content Placeholder 7"/>
          <p:cNvSpPr>
            <a:spLocks noGrp="1"/>
          </p:cNvSpPr>
          <p:nvPr>
            <p:ph sz="quarter" idx="54" hasCustomPrompt="1"/>
          </p:nvPr>
        </p:nvSpPr>
        <p:spPr>
          <a:xfrm>
            <a:off x="1969359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2" name="Content Placeholder 9"/>
          <p:cNvSpPr>
            <a:spLocks noGrp="1"/>
          </p:cNvSpPr>
          <p:nvPr>
            <p:ph sz="quarter" idx="56" hasCustomPrompt="1"/>
          </p:nvPr>
        </p:nvSpPr>
        <p:spPr>
          <a:xfrm>
            <a:off x="1055440" y="249237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3" name="Content Placeholder 10"/>
          <p:cNvSpPr>
            <a:spLocks noGrp="1"/>
          </p:cNvSpPr>
          <p:nvPr>
            <p:ph sz="quarter" idx="57" hasCustomPrompt="1"/>
          </p:nvPr>
        </p:nvSpPr>
        <p:spPr>
          <a:xfrm>
            <a:off x="1969359" y="249996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5" name="Content Placeholder 12"/>
          <p:cNvSpPr>
            <a:spLocks noGrp="1"/>
          </p:cNvSpPr>
          <p:nvPr>
            <p:ph sz="quarter" idx="59" hasCustomPrompt="1"/>
          </p:nvPr>
        </p:nvSpPr>
        <p:spPr>
          <a:xfrm>
            <a:off x="1055440" y="31506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6" name="Content Placeholder 13"/>
          <p:cNvSpPr>
            <a:spLocks noGrp="1"/>
          </p:cNvSpPr>
          <p:nvPr>
            <p:ph sz="quarter" idx="60" hasCustomPrompt="1"/>
          </p:nvPr>
        </p:nvSpPr>
        <p:spPr>
          <a:xfrm>
            <a:off x="1969359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4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4493280" y="216852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21"/>
          <p:cNvSpPr>
            <a:spLocks noGrp="1"/>
          </p:cNvSpPr>
          <p:nvPr>
            <p:ph sz="quarter" idx="19" hasCustomPrompt="1"/>
          </p:nvPr>
        </p:nvSpPr>
        <p:spPr>
          <a:xfrm>
            <a:off x="5308599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22"/>
          <p:cNvSpPr>
            <a:spLocks noGrp="1"/>
          </p:cNvSpPr>
          <p:nvPr>
            <p:ph sz="quarter" idx="20" hasCustomPrompt="1"/>
          </p:nvPr>
        </p:nvSpPr>
        <p:spPr>
          <a:xfrm>
            <a:off x="6222518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7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4493280" y="249237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8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5308599" y="249237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9" name="Content Placeholder 25"/>
          <p:cNvSpPr>
            <a:spLocks noGrp="1"/>
          </p:cNvSpPr>
          <p:nvPr>
            <p:ph sz="quarter" idx="23" hasCustomPrompt="1"/>
          </p:nvPr>
        </p:nvSpPr>
        <p:spPr>
          <a:xfrm>
            <a:off x="6222518" y="249996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0" name="Content Placeholder 26"/>
          <p:cNvSpPr>
            <a:spLocks noGrp="1"/>
          </p:cNvSpPr>
          <p:nvPr>
            <p:ph sz="quarter" idx="24" hasCustomPrompt="1"/>
          </p:nvPr>
        </p:nvSpPr>
        <p:spPr>
          <a:xfrm>
            <a:off x="4493280" y="315068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27"/>
          <p:cNvSpPr>
            <a:spLocks noGrp="1"/>
          </p:cNvSpPr>
          <p:nvPr>
            <p:ph sz="quarter" idx="25" hasCustomPrompt="1"/>
          </p:nvPr>
        </p:nvSpPr>
        <p:spPr>
          <a:xfrm>
            <a:off x="5308599" y="31506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6222518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7" name="Content Placeholder 29"/>
          <p:cNvSpPr>
            <a:spLocks noGrp="1"/>
          </p:cNvSpPr>
          <p:nvPr>
            <p:ph sz="quarter" idx="31" hasCustomPrompt="1"/>
          </p:nvPr>
        </p:nvSpPr>
        <p:spPr>
          <a:xfrm>
            <a:off x="4497300" y="5292318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8" name="Content Placeholder 30"/>
          <p:cNvSpPr>
            <a:spLocks noGrp="1"/>
          </p:cNvSpPr>
          <p:nvPr>
            <p:ph sz="quarter" idx="32" hasCustomPrompt="1"/>
          </p:nvPr>
        </p:nvSpPr>
        <p:spPr>
          <a:xfrm>
            <a:off x="5312619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9" name="Content Placeholder 31"/>
          <p:cNvSpPr>
            <a:spLocks noGrp="1"/>
          </p:cNvSpPr>
          <p:nvPr>
            <p:ph sz="quarter" idx="33" hasCustomPrompt="1"/>
          </p:nvPr>
        </p:nvSpPr>
        <p:spPr>
          <a:xfrm>
            <a:off x="6226538" y="529991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0" name="Content Placeholder 32"/>
          <p:cNvSpPr>
            <a:spLocks noGrp="1"/>
          </p:cNvSpPr>
          <p:nvPr>
            <p:ph sz="quarter" idx="34" hasCustomPrompt="1"/>
          </p:nvPr>
        </p:nvSpPr>
        <p:spPr>
          <a:xfrm>
            <a:off x="4493280" y="590587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1" name="Content Placeholder 33"/>
          <p:cNvSpPr>
            <a:spLocks noGrp="1"/>
          </p:cNvSpPr>
          <p:nvPr>
            <p:ph sz="quarter" idx="35" hasCustomPrompt="1"/>
          </p:nvPr>
        </p:nvSpPr>
        <p:spPr>
          <a:xfrm>
            <a:off x="5308599" y="590587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2" name="Content Placeholder 34"/>
          <p:cNvSpPr>
            <a:spLocks noGrp="1"/>
          </p:cNvSpPr>
          <p:nvPr>
            <p:ph sz="quarter" idx="36" hasCustomPrompt="1"/>
          </p:nvPr>
        </p:nvSpPr>
        <p:spPr>
          <a:xfrm>
            <a:off x="6222518" y="591346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3" name="Content Placeholder 35"/>
          <p:cNvSpPr>
            <a:spLocks noGrp="1"/>
          </p:cNvSpPr>
          <p:nvPr>
            <p:ph sz="quarter" idx="37" hasCustomPrompt="1"/>
          </p:nvPr>
        </p:nvSpPr>
        <p:spPr>
          <a:xfrm>
            <a:off x="7930843" y="2168525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4" name="Content Placeholder 36"/>
          <p:cNvSpPr>
            <a:spLocks noGrp="1"/>
          </p:cNvSpPr>
          <p:nvPr>
            <p:ph sz="quarter" idx="38" hasCustomPrompt="1"/>
          </p:nvPr>
        </p:nvSpPr>
        <p:spPr>
          <a:xfrm>
            <a:off x="8746162" y="216852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5" name="Content Placeholder 37"/>
          <p:cNvSpPr>
            <a:spLocks noGrp="1"/>
          </p:cNvSpPr>
          <p:nvPr>
            <p:ph sz="quarter" idx="39" hasCustomPrompt="1"/>
          </p:nvPr>
        </p:nvSpPr>
        <p:spPr>
          <a:xfrm>
            <a:off x="9660081" y="2176117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5" name="Content Placeholder 38"/>
          <p:cNvSpPr>
            <a:spLocks noGrp="1"/>
          </p:cNvSpPr>
          <p:nvPr>
            <p:ph sz="quarter" idx="49" hasCustomPrompt="1"/>
          </p:nvPr>
        </p:nvSpPr>
        <p:spPr>
          <a:xfrm>
            <a:off x="7938883" y="2512594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6" name="Content Placeholder 39"/>
          <p:cNvSpPr>
            <a:spLocks noGrp="1"/>
          </p:cNvSpPr>
          <p:nvPr>
            <p:ph sz="quarter" idx="50" hasCustomPrompt="1"/>
          </p:nvPr>
        </p:nvSpPr>
        <p:spPr>
          <a:xfrm>
            <a:off x="8754202" y="2512594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7" name="Content Placeholder 40"/>
          <p:cNvSpPr>
            <a:spLocks noGrp="1"/>
          </p:cNvSpPr>
          <p:nvPr>
            <p:ph sz="quarter" idx="51" hasCustomPrompt="1"/>
          </p:nvPr>
        </p:nvSpPr>
        <p:spPr>
          <a:xfrm>
            <a:off x="9668121" y="2520186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6" name="Content Placeholder 41"/>
          <p:cNvSpPr>
            <a:spLocks noGrp="1"/>
          </p:cNvSpPr>
          <p:nvPr>
            <p:ph sz="quarter" idx="40" hasCustomPrompt="1"/>
          </p:nvPr>
        </p:nvSpPr>
        <p:spPr>
          <a:xfrm>
            <a:off x="7942067" y="3158272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7" name="Content Placeholder 42"/>
          <p:cNvSpPr>
            <a:spLocks noGrp="1"/>
          </p:cNvSpPr>
          <p:nvPr>
            <p:ph sz="quarter" idx="41" hasCustomPrompt="1"/>
          </p:nvPr>
        </p:nvSpPr>
        <p:spPr>
          <a:xfrm>
            <a:off x="8757386" y="315827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8" name="Content Placeholder 43"/>
          <p:cNvSpPr>
            <a:spLocks noGrp="1"/>
          </p:cNvSpPr>
          <p:nvPr>
            <p:ph sz="quarter" idx="42" hasCustomPrompt="1"/>
          </p:nvPr>
        </p:nvSpPr>
        <p:spPr>
          <a:xfrm>
            <a:off x="9671305" y="3165864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9" name="Content Placeholder 44"/>
          <p:cNvSpPr>
            <a:spLocks noGrp="1"/>
          </p:cNvSpPr>
          <p:nvPr>
            <p:ph sz="quarter" idx="43" hasCustomPrompt="1"/>
          </p:nvPr>
        </p:nvSpPr>
        <p:spPr>
          <a:xfrm>
            <a:off x="7938883" y="5292318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0" name="Content Placeholder 45"/>
          <p:cNvSpPr>
            <a:spLocks noGrp="1"/>
          </p:cNvSpPr>
          <p:nvPr>
            <p:ph sz="quarter" idx="44" hasCustomPrompt="1"/>
          </p:nvPr>
        </p:nvSpPr>
        <p:spPr>
          <a:xfrm>
            <a:off x="8754202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1" name="Content Placeholder 46"/>
          <p:cNvSpPr>
            <a:spLocks noGrp="1"/>
          </p:cNvSpPr>
          <p:nvPr>
            <p:ph sz="quarter" idx="45" hasCustomPrompt="1"/>
          </p:nvPr>
        </p:nvSpPr>
        <p:spPr>
          <a:xfrm>
            <a:off x="9668121" y="5292318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2" name="Content Placeholder 47"/>
          <p:cNvSpPr>
            <a:spLocks noGrp="1"/>
          </p:cNvSpPr>
          <p:nvPr>
            <p:ph sz="quarter" idx="46" hasCustomPrompt="1"/>
          </p:nvPr>
        </p:nvSpPr>
        <p:spPr>
          <a:xfrm>
            <a:off x="7930843" y="5905870"/>
            <a:ext cx="701986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3" name="Content Placeholder 48"/>
          <p:cNvSpPr>
            <a:spLocks noGrp="1"/>
          </p:cNvSpPr>
          <p:nvPr>
            <p:ph sz="quarter" idx="47" hasCustomPrompt="1"/>
          </p:nvPr>
        </p:nvSpPr>
        <p:spPr>
          <a:xfrm>
            <a:off x="8746162" y="590587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4" name="Content Placeholder 49"/>
          <p:cNvSpPr>
            <a:spLocks noGrp="1"/>
          </p:cNvSpPr>
          <p:nvPr>
            <p:ph sz="quarter" idx="48" hasCustomPrompt="1"/>
          </p:nvPr>
        </p:nvSpPr>
        <p:spPr>
          <a:xfrm>
            <a:off x="9660081" y="5913462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80"/>
          </p:nvPr>
        </p:nvSpPr>
        <p:spPr>
          <a:xfrm>
            <a:off x="4486275" y="3586659"/>
            <a:ext cx="3222625" cy="1313658"/>
          </a:xfrm>
        </p:spPr>
        <p:txBody>
          <a:bodyPr tIns="360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81"/>
          </p:nvPr>
        </p:nvSpPr>
        <p:spPr>
          <a:xfrm>
            <a:off x="4486275" y="5099877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82"/>
          </p:nvPr>
        </p:nvSpPr>
        <p:spPr>
          <a:xfrm>
            <a:off x="4486275" y="5702707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6"/>
          </p:nvPr>
        </p:nvSpPr>
        <p:spPr>
          <a:xfrm>
            <a:off x="7935892" y="1982239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87"/>
          </p:nvPr>
        </p:nvSpPr>
        <p:spPr>
          <a:xfrm>
            <a:off x="7935892" y="2949116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88"/>
          </p:nvPr>
        </p:nvSpPr>
        <p:spPr>
          <a:xfrm>
            <a:off x="7936567" y="3600237"/>
            <a:ext cx="3222625" cy="1313658"/>
          </a:xfrm>
        </p:spPr>
        <p:txBody>
          <a:bodyPr tIns="360000"/>
          <a:lstStyle>
            <a:lvl1pPr>
              <a:lnSpc>
                <a:spcPct val="83000"/>
              </a:lnSpc>
              <a:defRPr sz="140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89"/>
          </p:nvPr>
        </p:nvSpPr>
        <p:spPr>
          <a:xfrm>
            <a:off x="7936567" y="5113455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7"/>
          <p:cNvSpPr>
            <a:spLocks noGrp="1"/>
          </p:cNvSpPr>
          <p:nvPr>
            <p:ph type="body" sz="quarter" idx="90"/>
          </p:nvPr>
        </p:nvSpPr>
        <p:spPr>
          <a:xfrm>
            <a:off x="7936567" y="5716285"/>
            <a:ext cx="3222625" cy="192441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Date Placeholder 94"/>
          <p:cNvSpPr>
            <a:spLocks noGrp="1"/>
          </p:cNvSpPr>
          <p:nvPr>
            <p:ph type="dt" sz="half" idx="9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9D00621A-AC52-4483-94ED-740F4A2E685A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9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93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4" name="AutoShape 4"/>
          <p:cNvSpPr>
            <a:spLocks/>
          </p:cNvSpPr>
          <p:nvPr userDrawn="1"/>
        </p:nvSpPr>
        <p:spPr bwMode="gray">
          <a:xfrm>
            <a:off x="-1936232" y="3275994"/>
            <a:ext cx="18395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ontent Placeholder 7"/>
          <p:cNvSpPr>
            <a:spLocks noGrp="1"/>
          </p:cNvSpPr>
          <p:nvPr>
            <p:ph sz="quarter" idx="94" hasCustomPrompt="1"/>
          </p:nvPr>
        </p:nvSpPr>
        <p:spPr>
          <a:xfrm>
            <a:off x="2877806" y="218378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00" name="Content Placeholder 10"/>
          <p:cNvSpPr>
            <a:spLocks noGrp="1"/>
          </p:cNvSpPr>
          <p:nvPr>
            <p:ph sz="quarter" idx="95" hasCustomPrompt="1"/>
          </p:nvPr>
        </p:nvSpPr>
        <p:spPr>
          <a:xfrm>
            <a:off x="2877806" y="2507630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01" name="Content Placeholder 13"/>
          <p:cNvSpPr>
            <a:spLocks noGrp="1"/>
          </p:cNvSpPr>
          <p:nvPr>
            <p:ph sz="quarter" idx="96" hasCustomPrompt="1"/>
          </p:nvPr>
        </p:nvSpPr>
        <p:spPr>
          <a:xfrm>
            <a:off x="2877806" y="3165935"/>
            <a:ext cx="787401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</p:spTree>
    <p:extLst>
      <p:ext uri="{BB962C8B-B14F-4D97-AF65-F5344CB8AC3E}">
        <p14:creationId xmlns:p14="http://schemas.microsoft.com/office/powerpoint/2010/main" val="34932594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42988" y="719137"/>
            <a:ext cx="3449802" cy="997679"/>
          </a:xfrm>
        </p:spPr>
        <p:txBody>
          <a:bodyPr tIns="72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6"/>
          </p:nvPr>
        </p:nvSpPr>
        <p:spPr>
          <a:xfrm>
            <a:off x="1042988" y="2114984"/>
            <a:ext cx="3449802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4"/>
          <p:cNvSpPr>
            <a:spLocks noGrp="1"/>
          </p:cNvSpPr>
          <p:nvPr>
            <p:ph sz="quarter" idx="52" hasCustomPrompt="1"/>
          </p:nvPr>
        </p:nvSpPr>
        <p:spPr>
          <a:xfrm>
            <a:off x="1044002" y="2459733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53" hasCustomPrompt="1"/>
          </p:nvPr>
        </p:nvSpPr>
        <p:spPr>
          <a:xfrm>
            <a:off x="1941598" y="2459733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0" name="Content Placeholder 6"/>
          <p:cNvSpPr>
            <a:spLocks noGrp="1"/>
          </p:cNvSpPr>
          <p:nvPr>
            <p:ph sz="quarter" idx="54" hasCustomPrompt="1"/>
          </p:nvPr>
        </p:nvSpPr>
        <p:spPr>
          <a:xfrm>
            <a:off x="2839194" y="2467325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5" name="Content Placeholder 7"/>
          <p:cNvSpPr>
            <a:spLocks noGrp="1"/>
          </p:cNvSpPr>
          <p:nvPr>
            <p:ph sz="quarter" idx="93" hasCustomPrompt="1"/>
          </p:nvPr>
        </p:nvSpPr>
        <p:spPr>
          <a:xfrm>
            <a:off x="3736790" y="2467325"/>
            <a:ext cx="756000" cy="32385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77"/>
          </p:nvPr>
        </p:nvSpPr>
        <p:spPr>
          <a:xfrm>
            <a:off x="1044000" y="3289759"/>
            <a:ext cx="3448790" cy="322884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Content Placeholder 9"/>
          <p:cNvSpPr>
            <a:spLocks noGrp="1"/>
          </p:cNvSpPr>
          <p:nvPr>
            <p:ph sz="quarter" idx="58" hasCustomPrompt="1"/>
          </p:nvPr>
        </p:nvSpPr>
        <p:spPr>
          <a:xfrm>
            <a:off x="1044001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5" name="Content Placeholder 10"/>
          <p:cNvSpPr>
            <a:spLocks noGrp="1"/>
          </p:cNvSpPr>
          <p:nvPr>
            <p:ph sz="quarter" idx="59" hasCustomPrompt="1"/>
          </p:nvPr>
        </p:nvSpPr>
        <p:spPr>
          <a:xfrm>
            <a:off x="1941597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56" name="Content Placeholder 11"/>
          <p:cNvSpPr>
            <a:spLocks noGrp="1"/>
          </p:cNvSpPr>
          <p:nvPr>
            <p:ph sz="quarter" idx="60" hasCustomPrompt="1"/>
          </p:nvPr>
        </p:nvSpPr>
        <p:spPr>
          <a:xfrm>
            <a:off x="2839193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3" name="Content Placeholder 12"/>
          <p:cNvSpPr>
            <a:spLocks noGrp="1"/>
          </p:cNvSpPr>
          <p:nvPr>
            <p:ph sz="quarter" idx="91" hasCustomPrompt="1"/>
          </p:nvPr>
        </p:nvSpPr>
        <p:spPr>
          <a:xfrm>
            <a:off x="3736790" y="3621351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84" name="Text Placeholder 13"/>
          <p:cNvSpPr>
            <a:spLocks noGrp="1"/>
          </p:cNvSpPr>
          <p:nvPr>
            <p:ph type="body" sz="quarter" idx="92"/>
          </p:nvPr>
        </p:nvSpPr>
        <p:spPr>
          <a:xfrm>
            <a:off x="1042988" y="4438023"/>
            <a:ext cx="3449802" cy="1692102"/>
          </a:xfrm>
        </p:spPr>
        <p:txBody>
          <a:bodyPr tIns="504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213866" y="719137"/>
            <a:ext cx="3437134" cy="997679"/>
          </a:xfrm>
        </p:spPr>
        <p:txBody>
          <a:bodyPr tIns="72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8" name="Text Placeholder 15"/>
          <p:cNvSpPr>
            <a:spLocks noGrp="1"/>
          </p:cNvSpPr>
          <p:nvPr>
            <p:ph type="body" sz="quarter" idx="78"/>
          </p:nvPr>
        </p:nvSpPr>
        <p:spPr>
          <a:xfrm>
            <a:off x="6208712" y="2114984"/>
            <a:ext cx="3442287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213600" y="2449706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7107400" y="2459733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8001200" y="2459733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4" name="Content Placeholder 19"/>
          <p:cNvSpPr>
            <a:spLocks noGrp="1"/>
          </p:cNvSpPr>
          <p:nvPr>
            <p:ph sz="quarter" idx="94" hasCustomPrompt="1"/>
          </p:nvPr>
        </p:nvSpPr>
        <p:spPr>
          <a:xfrm>
            <a:off x="8895000" y="2461396"/>
            <a:ext cx="756000" cy="324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79"/>
          </p:nvPr>
        </p:nvSpPr>
        <p:spPr>
          <a:xfrm>
            <a:off x="6213600" y="3288793"/>
            <a:ext cx="3437400" cy="324967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1"/>
          <p:cNvSpPr>
            <a:spLocks noGrp="1"/>
          </p:cNvSpPr>
          <p:nvPr>
            <p:ph sz="quarter" idx="24" hasCustomPrompt="1"/>
          </p:nvPr>
        </p:nvSpPr>
        <p:spPr>
          <a:xfrm>
            <a:off x="62136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22"/>
          <p:cNvSpPr>
            <a:spLocks noGrp="1"/>
          </p:cNvSpPr>
          <p:nvPr>
            <p:ph sz="quarter" idx="25" hasCustomPrompt="1"/>
          </p:nvPr>
        </p:nvSpPr>
        <p:spPr>
          <a:xfrm>
            <a:off x="71074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23"/>
          <p:cNvSpPr>
            <a:spLocks noGrp="1"/>
          </p:cNvSpPr>
          <p:nvPr>
            <p:ph sz="quarter" idx="26" hasCustomPrompt="1"/>
          </p:nvPr>
        </p:nvSpPr>
        <p:spPr>
          <a:xfrm>
            <a:off x="80012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5" name="Content Placeholder 24"/>
          <p:cNvSpPr>
            <a:spLocks noGrp="1"/>
          </p:cNvSpPr>
          <p:nvPr>
            <p:ph sz="quarter" idx="95" hasCustomPrompt="1"/>
          </p:nvPr>
        </p:nvSpPr>
        <p:spPr>
          <a:xfrm>
            <a:off x="8895000" y="3612643"/>
            <a:ext cx="756000" cy="432000"/>
          </a:xfrm>
        </p:spPr>
        <p:txBody>
          <a:bodyPr/>
          <a:lstStyle>
            <a:lvl1pPr>
              <a:defRPr sz="6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96" name="Text Placeholder 25"/>
          <p:cNvSpPr>
            <a:spLocks noGrp="1"/>
          </p:cNvSpPr>
          <p:nvPr>
            <p:ph type="body" sz="quarter" idx="96"/>
          </p:nvPr>
        </p:nvSpPr>
        <p:spPr>
          <a:xfrm>
            <a:off x="6213866" y="4438023"/>
            <a:ext cx="3437134" cy="1700840"/>
          </a:xfrm>
        </p:spPr>
        <p:txBody>
          <a:bodyPr tIns="504000"/>
          <a:lstStyle>
            <a:lvl1pPr>
              <a:lnSpc>
                <a:spcPct val="83000"/>
              </a:lnSpc>
              <a:defRPr sz="1650" b="1">
                <a:solidFill>
                  <a:srgbClr val="003A71"/>
                </a:solidFill>
                <a:latin typeface="+mj-lt"/>
              </a:defRPr>
            </a:lvl1pPr>
            <a:lvl2pPr>
              <a:spcBef>
                <a:spcPts val="1000"/>
              </a:spcBef>
              <a:defRPr sz="1150" b="0" i="1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9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FDE11764-C156-4BAA-8F00-E38FF886D48D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98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9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5" name="AutoShape 4"/>
          <p:cNvSpPr>
            <a:spLocks/>
          </p:cNvSpPr>
          <p:nvPr userDrawn="1"/>
        </p:nvSpPr>
        <p:spPr bwMode="gray">
          <a:xfrm>
            <a:off x="-1824880" y="3275994"/>
            <a:ext cx="17281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b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00"/>
          </p:nvPr>
        </p:nvSpPr>
        <p:spPr>
          <a:xfrm>
            <a:off x="6208714" y="2843086"/>
            <a:ext cx="3442285" cy="324000"/>
          </a:xfrm>
        </p:spPr>
        <p:txBody>
          <a:bodyPr tIns="0"/>
          <a:lstStyle>
            <a:lvl1pPr>
              <a:lnSpc>
                <a:spcPct val="100000"/>
              </a:lnSpc>
              <a:defRPr sz="800" b="1">
                <a:solidFill>
                  <a:srgbClr val="646464"/>
                </a:solidFill>
                <a:latin typeface="+mn-lt"/>
              </a:defRPr>
            </a:lvl1pPr>
            <a:lvl2pPr>
              <a:spcBef>
                <a:spcPts val="500"/>
              </a:spcBef>
              <a:defRPr sz="1000" b="0">
                <a:solidFill>
                  <a:srgbClr val="646464"/>
                </a:solidFill>
              </a:defRPr>
            </a:lvl2pPr>
            <a:lvl3pPr>
              <a:defRPr sz="800" b="1">
                <a:solidFill>
                  <a:srgbClr val="646464"/>
                </a:solidFill>
              </a:defRPr>
            </a:lvl3pPr>
            <a:lvl4pPr>
              <a:spcBef>
                <a:spcPts val="0"/>
              </a:spcBef>
              <a:defRPr sz="1000">
                <a:solidFill>
                  <a:srgbClr val="646464"/>
                </a:solidFill>
              </a:defRPr>
            </a:lvl4pPr>
            <a:lvl5pPr>
              <a:spcBef>
                <a:spcPts val="0"/>
              </a:spcBef>
              <a:defRPr sz="1000"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6369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226" y="398463"/>
            <a:ext cx="10127787" cy="1874398"/>
          </a:xfrm>
        </p:spPr>
        <p:txBody>
          <a:bodyPr anchor="b" anchorCtr="0"/>
          <a:lstStyle>
            <a:lvl1pPr>
              <a:defRPr>
                <a:solidFill>
                  <a:srgbClr val="003A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44166" y="2492897"/>
            <a:ext cx="6664733" cy="1368152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rgbClr val="646464"/>
                </a:solidFill>
              </a:defRPr>
            </a:lvl1pPr>
            <a:lvl2pPr indent="0">
              <a:defRPr sz="1650" b="0">
                <a:solidFill>
                  <a:srgbClr val="646464"/>
                </a:solidFill>
              </a:defRPr>
            </a:lvl2pPr>
            <a:lvl3pPr indent="0">
              <a:defRPr sz="1650" b="0">
                <a:solidFill>
                  <a:srgbClr val="646464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646464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646464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r>
              <a:rPr lang="en-GB" dirty="0"/>
              <a:t> in three lines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104457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207289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310120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2952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15783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618615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721446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8242780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9271095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24" hasCustomPrompt="1"/>
          </p:nvPr>
        </p:nvSpPr>
        <p:spPr>
          <a:xfrm>
            <a:off x="10299413" y="3999036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104457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3" name="Content Placeholder 14"/>
          <p:cNvSpPr>
            <a:spLocks noGrp="1"/>
          </p:cNvSpPr>
          <p:nvPr>
            <p:ph sz="quarter" idx="26" hasCustomPrompt="1"/>
          </p:nvPr>
        </p:nvSpPr>
        <p:spPr>
          <a:xfrm>
            <a:off x="207289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4" name="Content Placeholder 15"/>
          <p:cNvSpPr>
            <a:spLocks noGrp="1"/>
          </p:cNvSpPr>
          <p:nvPr>
            <p:ph sz="quarter" idx="27" hasCustomPrompt="1"/>
          </p:nvPr>
        </p:nvSpPr>
        <p:spPr>
          <a:xfrm>
            <a:off x="310120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5" name="Content Placeholder 16"/>
          <p:cNvSpPr>
            <a:spLocks noGrp="1"/>
          </p:cNvSpPr>
          <p:nvPr>
            <p:ph sz="quarter" idx="28" hasCustomPrompt="1"/>
          </p:nvPr>
        </p:nvSpPr>
        <p:spPr>
          <a:xfrm>
            <a:off x="412952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9" hasCustomPrompt="1"/>
          </p:nvPr>
        </p:nvSpPr>
        <p:spPr>
          <a:xfrm>
            <a:off x="515783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7" name="Content Placeholder 18"/>
          <p:cNvSpPr>
            <a:spLocks noGrp="1"/>
          </p:cNvSpPr>
          <p:nvPr>
            <p:ph sz="quarter" idx="30" hasCustomPrompt="1"/>
          </p:nvPr>
        </p:nvSpPr>
        <p:spPr>
          <a:xfrm>
            <a:off x="618615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8" name="Content Placeholder 19"/>
          <p:cNvSpPr>
            <a:spLocks noGrp="1"/>
          </p:cNvSpPr>
          <p:nvPr>
            <p:ph sz="quarter" idx="31" hasCustomPrompt="1"/>
          </p:nvPr>
        </p:nvSpPr>
        <p:spPr>
          <a:xfrm>
            <a:off x="721446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29" name="Content Placeholder 20"/>
          <p:cNvSpPr>
            <a:spLocks noGrp="1"/>
          </p:cNvSpPr>
          <p:nvPr>
            <p:ph sz="quarter" idx="32" hasCustomPrompt="1"/>
          </p:nvPr>
        </p:nvSpPr>
        <p:spPr>
          <a:xfrm>
            <a:off x="8242780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0" name="Content Placeholder 21"/>
          <p:cNvSpPr>
            <a:spLocks noGrp="1"/>
          </p:cNvSpPr>
          <p:nvPr>
            <p:ph sz="quarter" idx="33" hasCustomPrompt="1"/>
          </p:nvPr>
        </p:nvSpPr>
        <p:spPr>
          <a:xfrm>
            <a:off x="9271095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1" name="Content Placeholder 22"/>
          <p:cNvSpPr>
            <a:spLocks noGrp="1"/>
          </p:cNvSpPr>
          <p:nvPr>
            <p:ph sz="quarter" idx="34" hasCustomPrompt="1"/>
          </p:nvPr>
        </p:nvSpPr>
        <p:spPr>
          <a:xfrm>
            <a:off x="10299413" y="4884593"/>
            <a:ext cx="849600" cy="431849"/>
          </a:xfrm>
        </p:spPr>
        <p:txBody>
          <a:bodyPr/>
          <a:lstStyle>
            <a:lvl1pPr>
              <a:defRPr sz="700"/>
            </a:lvl1pPr>
          </a:lstStyle>
          <a:p>
            <a:pPr lvl="0"/>
            <a:r>
              <a:rPr lang="en-GB" dirty="0"/>
              <a:t>Insert partner-logo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17F47F44-F51E-4667-A452-3FDD3C2DF9B3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1824880" y="4603019"/>
            <a:ext cx="172819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placeholders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</a:t>
            </a: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 to delete/resize placeholders </a:t>
            </a:r>
            <a:b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suit your needs</a:t>
            </a: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86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 colour background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ACFD8-687C-4B48-985A-78E66067FEF1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-1752872" y="2169758"/>
            <a:ext cx="16561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000" dirty="0" err="1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0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61BC6645-3937-417F-AFC4-B3A215827BB3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Running header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90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on colour background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121740-BA8D-4991-B5D3-D5F1788C4AAE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752872" y="2169758"/>
            <a:ext cx="16561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background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click,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outside your slide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Background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Fill/Colour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find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Colours</a:t>
            </a:r>
            <a:endParaRPr lang="da-DK" alt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000" dirty="0" err="1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196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9884052B-C0DC-47E4-833F-0077C23F5E57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9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che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21226" y="575354"/>
            <a:ext cx="4102281" cy="1700890"/>
          </a:xfrm>
        </p:spPr>
        <p:txBody>
          <a:bodyPr/>
          <a:lstStyle>
            <a:lvl1pPr>
              <a:defRPr>
                <a:solidFill>
                  <a:srgbClr val="41AA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35872" y="2494390"/>
            <a:ext cx="4087635" cy="3644473"/>
          </a:xfrm>
        </p:spPr>
        <p:txBody>
          <a:bodyPr/>
          <a:lstStyle>
            <a:lvl1pPr>
              <a:lnSpc>
                <a:spcPct val="100000"/>
              </a:lnSpc>
              <a:defRPr sz="1650" b="1">
                <a:solidFill>
                  <a:srgbClr val="41AACD"/>
                </a:solidFill>
              </a:defRPr>
            </a:lvl1pPr>
            <a:lvl2pPr indent="0">
              <a:defRPr sz="1650" b="0">
                <a:solidFill>
                  <a:srgbClr val="41AACD"/>
                </a:solidFill>
              </a:defRPr>
            </a:lvl2pPr>
            <a:lvl3pPr indent="0">
              <a:defRPr sz="1650" b="0">
                <a:solidFill>
                  <a:srgbClr val="41AACD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41AACD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650" b="0">
                <a:solidFill>
                  <a:srgbClr val="41AACD"/>
                </a:solidFill>
              </a:defRPr>
            </a:lvl5pPr>
          </a:lstStyle>
          <a:p>
            <a:pPr lvl="0"/>
            <a:r>
              <a:rPr lang="en-GB" dirty="0"/>
              <a:t>Click to insert </a:t>
            </a:r>
            <a:r>
              <a:rPr lang="en-GB" dirty="0" err="1"/>
              <a:t>Manchet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350598" y="696913"/>
            <a:ext cx="6839002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3204000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786489" y="4265136"/>
            <a:ext cx="3403111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504CEF23-15C3-4083-B530-0D09DDDCBC07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32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endParaRPr lang="da-DK" altLang="da-DK" sz="1000" b="0" baseline="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8117" y="4221088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144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4863555" cy="6858000"/>
          </a:xfrm>
          <a:prstGeom prst="rect">
            <a:avLst/>
          </a:prstGeom>
          <a:solidFill>
            <a:srgbClr val="41A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6" tIns="38098" rIns="76196" bIns="38098" rtlCol="0" anchor="ctr"/>
          <a:lstStyle/>
          <a:p>
            <a:pPr algn="ctr"/>
            <a:endParaRPr lang="en-US" sz="15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EAEA-396D-214A-9D36-A022047DE5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72665" y="1219721"/>
            <a:ext cx="5909736" cy="4223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Oval 12"/>
          <p:cNvSpPr/>
          <p:nvPr userDrawn="1"/>
        </p:nvSpPr>
        <p:spPr>
          <a:xfrm rot="16200000">
            <a:off x="4438454" y="2468893"/>
            <a:ext cx="862542" cy="8625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6" tIns="38098" rIns="76196" bIns="38098" rtlCol="0" anchor="ctr"/>
          <a:lstStyle/>
          <a:p>
            <a:pPr algn="ctr"/>
            <a:endParaRPr lang="en-US" sz="150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35361" y="1415672"/>
            <a:ext cx="4294895" cy="3640377"/>
          </a:xfrm>
        </p:spPr>
        <p:txBody>
          <a:bodyPr anchor="t" anchorCtr="0"/>
          <a:lstStyle>
            <a:lvl1pPr>
              <a:lnSpc>
                <a:spcPts val="5083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rot="5400000">
            <a:off x="59279" y="551115"/>
            <a:ext cx="1335064" cy="232833"/>
            <a:chOff x="-655927" y="2266950"/>
            <a:chExt cx="1602077" cy="279400"/>
          </a:xfrm>
        </p:grpSpPr>
        <p:sp>
          <p:nvSpPr>
            <p:cNvPr id="21" name="Oval 20"/>
            <p:cNvSpPr/>
            <p:nvPr/>
          </p:nvSpPr>
          <p:spPr>
            <a:xfrm rot="16200000">
              <a:off x="666750" y="2266950"/>
              <a:ext cx="279400" cy="279400"/>
            </a:xfrm>
            <a:prstGeom prst="ellipse">
              <a:avLst/>
            </a:prstGeom>
            <a:noFill/>
            <a:ln>
              <a:solidFill>
                <a:srgbClr val="FAC81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>
              <a:off x="-939" y="1751663"/>
              <a:ext cx="0" cy="1309975"/>
            </a:xfrm>
            <a:prstGeom prst="line">
              <a:avLst/>
            </a:prstGeom>
            <a:ln w="9525" cmpd="sng">
              <a:solidFill>
                <a:srgbClr val="FAC81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771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4863555" cy="6858000"/>
          </a:xfrm>
          <a:prstGeom prst="rect">
            <a:avLst/>
          </a:prstGeom>
          <a:solidFill>
            <a:srgbClr val="41A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6" tIns="38098" rIns="76196" bIns="38098" rtlCol="0" anchor="ctr"/>
          <a:lstStyle/>
          <a:p>
            <a:pPr algn="ctr"/>
            <a:endParaRPr lang="en-US" sz="15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EAEA-396D-214A-9D36-A022047DE5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72665" y="1219721"/>
            <a:ext cx="5909736" cy="4223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Oval 12"/>
          <p:cNvSpPr/>
          <p:nvPr userDrawn="1"/>
        </p:nvSpPr>
        <p:spPr>
          <a:xfrm rot="16200000">
            <a:off x="4438454" y="2468893"/>
            <a:ext cx="862542" cy="8625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6" tIns="38098" rIns="76196" bIns="38098" rtlCol="0" anchor="ctr"/>
          <a:lstStyle/>
          <a:p>
            <a:pPr algn="ctr"/>
            <a:endParaRPr lang="en-US" sz="150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35361" y="1415672"/>
            <a:ext cx="4294895" cy="3640377"/>
          </a:xfrm>
        </p:spPr>
        <p:txBody>
          <a:bodyPr anchor="t" anchorCtr="0"/>
          <a:lstStyle>
            <a:lvl1pPr>
              <a:lnSpc>
                <a:spcPts val="5083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" name="Group 19"/>
          <p:cNvGrpSpPr/>
          <p:nvPr userDrawn="1"/>
        </p:nvGrpSpPr>
        <p:grpSpPr>
          <a:xfrm rot="5400000">
            <a:off x="59279" y="551115"/>
            <a:ext cx="1335064" cy="232833"/>
            <a:chOff x="-655927" y="2266950"/>
            <a:chExt cx="1602077" cy="279400"/>
          </a:xfrm>
        </p:grpSpPr>
        <p:sp>
          <p:nvSpPr>
            <p:cNvPr id="21" name="Oval 20"/>
            <p:cNvSpPr/>
            <p:nvPr/>
          </p:nvSpPr>
          <p:spPr>
            <a:xfrm rot="16200000">
              <a:off x="666750" y="2266950"/>
              <a:ext cx="279400" cy="279400"/>
            </a:xfrm>
            <a:prstGeom prst="ellipse">
              <a:avLst/>
            </a:prstGeom>
            <a:noFill/>
            <a:ln>
              <a:solidFill>
                <a:srgbClr val="FAC81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>
              <a:off x="-939" y="1751663"/>
              <a:ext cx="0" cy="1309975"/>
            </a:xfrm>
            <a:prstGeom prst="line">
              <a:avLst/>
            </a:prstGeom>
            <a:ln w="9525" cmpd="sng">
              <a:solidFill>
                <a:srgbClr val="FAC81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5675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Lay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4863555" cy="6858000"/>
          </a:xfrm>
          <a:prstGeom prst="rect">
            <a:avLst/>
          </a:prstGeom>
          <a:solidFill>
            <a:srgbClr val="41AD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86" tIns="38093" rIns="76186" bIns="38093" rtlCol="0" anchor="ctr"/>
          <a:lstStyle/>
          <a:p>
            <a:pPr algn="ctr" defTabSz="544127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 rot="16200000">
            <a:off x="4438454" y="2468893"/>
            <a:ext cx="862542" cy="8625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86" tIns="38093" rIns="76186" bIns="38093" rtlCol="0" anchor="ctr"/>
          <a:lstStyle/>
          <a:p>
            <a:pPr algn="ctr" defTabSz="544127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2" y="1415672"/>
            <a:ext cx="4294895" cy="2306168"/>
          </a:xfrm>
        </p:spPr>
        <p:txBody>
          <a:bodyPr anchor="t" anchorCtr="0"/>
          <a:lstStyle>
            <a:lvl1pPr>
              <a:lnSpc>
                <a:spcPts val="5083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EAEA-396D-214A-9D36-A022047DE5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 rot="16200000">
            <a:off x="4116919" y="3489008"/>
            <a:ext cx="232833" cy="232833"/>
          </a:xfrm>
          <a:prstGeom prst="ellipse">
            <a:avLst/>
          </a:prstGeom>
          <a:noFill/>
          <a:ln>
            <a:solidFill>
              <a:srgbClr val="FAC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86" tIns="38093" rIns="76186" bIns="38093" rtlCol="0" anchor="ctr"/>
          <a:lstStyle/>
          <a:p>
            <a:pPr algn="ctr" defTabSz="544127"/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605423"/>
            <a:ext cx="4106333" cy="0"/>
          </a:xfrm>
          <a:prstGeom prst="line">
            <a:avLst/>
          </a:prstGeom>
          <a:ln w="9525" cmpd="sng">
            <a:solidFill>
              <a:srgbClr val="FAC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36022" y="4045542"/>
            <a:ext cx="4294232" cy="1434042"/>
          </a:xfrm>
        </p:spPr>
        <p:txBody>
          <a:bodyPr>
            <a:noAutofit/>
          </a:bodyPr>
          <a:lstStyle>
            <a:lvl1pPr marL="0" indent="0">
              <a:lnSpc>
                <a:spcPts val="3883"/>
              </a:lnSpc>
              <a:spcAft>
                <a:spcPts val="667"/>
              </a:spcAft>
              <a:buNone/>
              <a:defRPr sz="4083" b="1" spc="-125">
                <a:solidFill>
                  <a:srgbClr val="FFD62C"/>
                </a:solidFill>
              </a:defRPr>
            </a:lvl1pPr>
            <a:lvl2pPr marL="388528" indent="0">
              <a:buNone/>
              <a:defRPr sz="4083">
                <a:solidFill>
                  <a:srgbClr val="FFD62C"/>
                </a:solidFill>
              </a:defRPr>
            </a:lvl2pPr>
            <a:lvl3pPr marL="1088256" indent="0">
              <a:buNone/>
              <a:defRPr sz="4083">
                <a:solidFill>
                  <a:srgbClr val="FFD62C"/>
                </a:solidFill>
              </a:defRPr>
            </a:lvl3pPr>
            <a:lvl4pPr marL="1632386" indent="0">
              <a:buNone/>
              <a:defRPr sz="4083">
                <a:solidFill>
                  <a:srgbClr val="FFD62C"/>
                </a:solidFill>
              </a:defRPr>
            </a:lvl4pPr>
            <a:lvl5pPr marL="2176514" indent="0">
              <a:buNone/>
              <a:defRPr sz="4083">
                <a:solidFill>
                  <a:srgbClr val="FFD62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994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Lay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4863555" cy="6858000"/>
          </a:xfrm>
          <a:prstGeom prst="rect">
            <a:avLst/>
          </a:prstGeom>
          <a:solidFill>
            <a:srgbClr val="2F55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6" tIns="38098" rIns="76196" bIns="38098" rtlCol="0" anchor="ctr"/>
          <a:lstStyle/>
          <a:p>
            <a:pPr algn="ctr"/>
            <a:endParaRPr lang="en-US" sz="1500"/>
          </a:p>
        </p:txBody>
      </p:sp>
      <p:sp>
        <p:nvSpPr>
          <p:cNvPr id="10" name="Oval 9"/>
          <p:cNvSpPr/>
          <p:nvPr userDrawn="1"/>
        </p:nvSpPr>
        <p:spPr>
          <a:xfrm rot="16200000">
            <a:off x="4438454" y="2468893"/>
            <a:ext cx="862542" cy="8625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6" tIns="38098" rIns="76196" bIns="38098"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1" y="1415672"/>
            <a:ext cx="4294895" cy="2306168"/>
          </a:xfrm>
        </p:spPr>
        <p:txBody>
          <a:bodyPr anchor="t" anchorCtr="0"/>
          <a:lstStyle>
            <a:lvl1pPr>
              <a:lnSpc>
                <a:spcPts val="5083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EAEA-396D-214A-9D36-A022047DE5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 rot="16200000">
            <a:off x="4116919" y="3489008"/>
            <a:ext cx="232833" cy="232833"/>
          </a:xfrm>
          <a:prstGeom prst="ellipse">
            <a:avLst/>
          </a:prstGeom>
          <a:noFill/>
          <a:ln>
            <a:solidFill>
              <a:srgbClr val="FAC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96" tIns="38098" rIns="76196" bIns="38098" rtlCol="0" anchor="ctr"/>
          <a:lstStyle/>
          <a:p>
            <a:pPr algn="ctr"/>
            <a:endParaRPr lang="en-US" sz="15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605423"/>
            <a:ext cx="4106333" cy="0"/>
          </a:xfrm>
          <a:prstGeom prst="line">
            <a:avLst/>
          </a:prstGeom>
          <a:ln w="9525" cmpd="sng">
            <a:solidFill>
              <a:srgbClr val="FAC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36022" y="4045542"/>
            <a:ext cx="4294232" cy="1434042"/>
          </a:xfrm>
        </p:spPr>
        <p:txBody>
          <a:bodyPr>
            <a:noAutofit/>
          </a:bodyPr>
          <a:lstStyle>
            <a:lvl1pPr marL="0" indent="0">
              <a:lnSpc>
                <a:spcPts val="3883"/>
              </a:lnSpc>
              <a:spcAft>
                <a:spcPts val="667"/>
              </a:spcAft>
              <a:buNone/>
              <a:defRPr sz="4083" b="1" spc="-125">
                <a:solidFill>
                  <a:srgbClr val="FFD62C"/>
                </a:solidFill>
              </a:defRPr>
            </a:lvl1pPr>
            <a:lvl2pPr marL="388585" indent="0">
              <a:buNone/>
              <a:defRPr sz="4083">
                <a:solidFill>
                  <a:srgbClr val="FFD62C"/>
                </a:solidFill>
              </a:defRPr>
            </a:lvl2pPr>
            <a:lvl3pPr marL="1088420" indent="0">
              <a:buNone/>
              <a:defRPr sz="4083">
                <a:solidFill>
                  <a:srgbClr val="FFD62C"/>
                </a:solidFill>
              </a:defRPr>
            </a:lvl3pPr>
            <a:lvl4pPr marL="1632629" indent="0">
              <a:buNone/>
              <a:defRPr sz="4083">
                <a:solidFill>
                  <a:srgbClr val="FFD62C"/>
                </a:solidFill>
              </a:defRPr>
            </a:lvl4pPr>
            <a:lvl5pPr marL="2176839" indent="0">
              <a:buNone/>
              <a:defRPr sz="4083">
                <a:solidFill>
                  <a:srgbClr val="FFD62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2888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4863555" cy="6858000"/>
          </a:xfrm>
          <a:prstGeom prst="rect">
            <a:avLst/>
          </a:prstGeom>
          <a:solidFill>
            <a:srgbClr val="F053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Oval 10"/>
          <p:cNvSpPr/>
          <p:nvPr userDrawn="1"/>
        </p:nvSpPr>
        <p:spPr>
          <a:xfrm rot="16200000">
            <a:off x="4438455" y="2468893"/>
            <a:ext cx="862542" cy="86254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AEAEA-396D-214A-9D36-A022047DE5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72664" y="1219720"/>
            <a:ext cx="5909736" cy="4223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5361" y="1415672"/>
            <a:ext cx="4294894" cy="3640377"/>
          </a:xfrm>
        </p:spPr>
        <p:txBody>
          <a:bodyPr anchor="t" anchorCtr="0"/>
          <a:lstStyle>
            <a:lvl1pPr>
              <a:lnSpc>
                <a:spcPts val="5083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 rot="5400000">
            <a:off x="59279" y="551115"/>
            <a:ext cx="1335064" cy="232833"/>
            <a:chOff x="-655927" y="2266950"/>
            <a:chExt cx="1602077" cy="279400"/>
          </a:xfrm>
        </p:grpSpPr>
        <p:sp>
          <p:nvSpPr>
            <p:cNvPr id="19" name="Oval 18"/>
            <p:cNvSpPr/>
            <p:nvPr/>
          </p:nvSpPr>
          <p:spPr>
            <a:xfrm rot="16200000">
              <a:off x="666750" y="2266950"/>
              <a:ext cx="279400" cy="279400"/>
            </a:xfrm>
            <a:prstGeom prst="ellipse">
              <a:avLst/>
            </a:prstGeom>
            <a:noFill/>
            <a:ln>
              <a:solidFill>
                <a:srgbClr val="FAC81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6200000">
              <a:off x="-939" y="1751663"/>
              <a:ext cx="0" cy="1309975"/>
            </a:xfrm>
            <a:prstGeom prst="line">
              <a:avLst/>
            </a:prstGeom>
            <a:ln w="9525" cmpd="sng">
              <a:solidFill>
                <a:srgbClr val="FAC81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78493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0000" y="3720000"/>
            <a:ext cx="7200000" cy="25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FontTx/>
              <a:buNone/>
              <a:defRPr sz="1867" b="1" i="0" u="none" baseline="0">
                <a:solidFill>
                  <a:schemeClr val="tx1"/>
                </a:solidFill>
                <a:latin typeface="Verdana"/>
              </a:defRPr>
            </a:lvl1pPr>
            <a:lvl2pPr marL="0" indent="0">
              <a:lnSpc>
                <a:spcPct val="110000"/>
              </a:lnSpc>
              <a:spcBef>
                <a:spcPts val="800"/>
              </a:spcBef>
              <a:buFontTx/>
              <a:buNone/>
              <a:defRPr sz="1867" b="1" i="0" u="none">
                <a:solidFill>
                  <a:schemeClr val="tx1"/>
                </a:solidFill>
                <a:latin typeface="Verdana"/>
              </a:defRPr>
            </a:lvl2pPr>
            <a:lvl3pPr marL="0" indent="0">
              <a:lnSpc>
                <a:spcPct val="110000"/>
              </a:lnSpc>
              <a:spcBef>
                <a:spcPts val="800"/>
              </a:spcBef>
              <a:buFontTx/>
              <a:buNone/>
              <a:defRPr sz="1867" b="1" i="0" u="none" baseline="0">
                <a:solidFill>
                  <a:schemeClr val="tx1"/>
                </a:solidFill>
                <a:latin typeface="Verdana"/>
              </a:defRPr>
            </a:lvl3pPr>
            <a:lvl4pPr marL="0" indent="0">
              <a:lnSpc>
                <a:spcPct val="110000"/>
              </a:lnSpc>
              <a:spcBef>
                <a:spcPts val="800"/>
              </a:spcBef>
              <a:buFontTx/>
              <a:buNone/>
              <a:defRPr sz="1867" b="1" i="0" u="none" baseline="0">
                <a:solidFill>
                  <a:schemeClr val="tx1"/>
                </a:solidFill>
                <a:latin typeface="Verdana"/>
              </a:defRPr>
            </a:lvl4pPr>
            <a:lvl5pPr marL="0" indent="0">
              <a:lnSpc>
                <a:spcPct val="110000"/>
              </a:lnSpc>
              <a:buFontTx/>
              <a:buNone/>
              <a:defRPr sz="1867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0000" y="3120000"/>
            <a:ext cx="7200000" cy="480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2933" b="1" i="0" baseline="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64000" y="6508800"/>
            <a:ext cx="9600000" cy="33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933" baseline="0">
                <a:solidFill>
                  <a:srgbClr val="7F7F7F"/>
                </a:solidFill>
                <a:latin typeface="Verdana"/>
              </a:defRPr>
            </a:lvl1pPr>
          </a:lstStyle>
          <a:p>
            <a:pPr lvl="0"/>
            <a:r>
              <a:rPr lang="da-DK" dirty="0"/>
              <a:t>l   </a:t>
            </a:r>
            <a:r>
              <a:rPr lang="da-DK" dirty="0" err="1"/>
              <a:t>Insert</a:t>
            </a:r>
            <a:r>
              <a:rPr lang="da-DK" dirty="0"/>
              <a:t> Date, Version, Document </a:t>
            </a:r>
            <a:r>
              <a:rPr lang="da-DK" dirty="0" err="1"/>
              <a:t>Owner</a:t>
            </a:r>
            <a:r>
              <a:rPr lang="da-DK" dirty="0"/>
              <a:t>, Total Page </a:t>
            </a:r>
            <a:r>
              <a:rPr lang="da-DK" dirty="0" err="1"/>
              <a:t>Number</a:t>
            </a:r>
            <a:endParaRPr lang="en-US" dirty="0"/>
          </a:p>
        </p:txBody>
      </p:sp>
      <p:sp>
        <p:nvSpPr>
          <p:cNvPr id="5" name="TextBox 56"/>
          <p:cNvSpPr txBox="1">
            <a:spLocks noChangeArrowheads="1"/>
          </p:cNvSpPr>
          <p:nvPr userDrawn="1"/>
        </p:nvSpPr>
        <p:spPr bwMode="auto">
          <a:xfrm>
            <a:off x="-591803" y="546064"/>
            <a:ext cx="6223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1.65</a:t>
            </a:r>
          </a:p>
        </p:txBody>
      </p:sp>
      <p:sp>
        <p:nvSpPr>
          <p:cNvPr id="7" name="TextBox 64"/>
          <p:cNvSpPr txBox="1">
            <a:spLocks noChangeArrowheads="1"/>
          </p:cNvSpPr>
          <p:nvPr userDrawn="1"/>
        </p:nvSpPr>
        <p:spPr bwMode="auto">
          <a:xfrm>
            <a:off x="-552301" y="-11852"/>
            <a:ext cx="46595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0.5</a:t>
            </a:r>
          </a:p>
        </p:txBody>
      </p:sp>
      <p:sp>
        <p:nvSpPr>
          <p:cNvPr id="8" name="TextBox 12"/>
          <p:cNvSpPr txBox="1">
            <a:spLocks noChangeArrowheads="1"/>
          </p:cNvSpPr>
          <p:nvPr userDrawn="1"/>
        </p:nvSpPr>
        <p:spPr bwMode="auto">
          <a:xfrm>
            <a:off x="-518450" y="2373201"/>
            <a:ext cx="6223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5</a:t>
            </a:r>
          </a:p>
        </p:txBody>
      </p:sp>
      <p:sp>
        <p:nvSpPr>
          <p:cNvPr id="9" name="TextBox 21"/>
          <p:cNvSpPr txBox="1">
            <a:spLocks noChangeArrowheads="1"/>
          </p:cNvSpPr>
          <p:nvPr userDrawn="1"/>
        </p:nvSpPr>
        <p:spPr bwMode="auto">
          <a:xfrm>
            <a:off x="-553011" y="3337184"/>
            <a:ext cx="620184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7.5</a:t>
            </a: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-605440" y="3816350"/>
            <a:ext cx="62018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7.75</a:t>
            </a:r>
          </a:p>
        </p:txBody>
      </p:sp>
      <p:sp>
        <p:nvSpPr>
          <p:cNvPr id="12" name="TextBox 27"/>
          <p:cNvSpPr txBox="1">
            <a:spLocks noChangeArrowheads="1"/>
          </p:cNvSpPr>
          <p:nvPr userDrawn="1"/>
        </p:nvSpPr>
        <p:spPr bwMode="auto">
          <a:xfrm>
            <a:off x="-642117" y="4659978"/>
            <a:ext cx="620184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10.25</a:t>
            </a:r>
          </a:p>
        </p:txBody>
      </p:sp>
      <p:sp>
        <p:nvSpPr>
          <p:cNvPr id="13" name="TextBox 30"/>
          <p:cNvSpPr txBox="1">
            <a:spLocks noChangeArrowheads="1"/>
          </p:cNvSpPr>
          <p:nvPr userDrawn="1"/>
        </p:nvSpPr>
        <p:spPr bwMode="auto">
          <a:xfrm>
            <a:off x="-544786" y="6227689"/>
            <a:ext cx="62018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480000" y="240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480000" y="228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594252" y="2012361"/>
            <a:ext cx="62018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4.75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480000" y="372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480000" y="360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480000" y="504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24"/>
          <p:cNvSpPr txBox="1">
            <a:spLocks noChangeArrowheads="1"/>
          </p:cNvSpPr>
          <p:nvPr userDrawn="1"/>
        </p:nvSpPr>
        <p:spPr bwMode="auto">
          <a:xfrm>
            <a:off x="-615986" y="5024359"/>
            <a:ext cx="62018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10.5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-480000" y="492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480000" y="624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-480000" y="792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-480000" y="108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59"/>
          <p:cNvSpPr txBox="1">
            <a:spLocks noChangeArrowheads="1"/>
          </p:cNvSpPr>
          <p:nvPr userDrawn="1"/>
        </p:nvSpPr>
        <p:spPr bwMode="auto">
          <a:xfrm>
            <a:off x="-588426" y="1072797"/>
            <a:ext cx="620183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33" dirty="0">
                <a:solidFill>
                  <a:schemeClr val="tx1"/>
                </a:solidFill>
                <a:latin typeface="Verdana" charset="0"/>
                <a:cs typeface="Verdana" charset="0"/>
              </a:rPr>
              <a:t>2.25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-480000" y="240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 userDrawn="1"/>
        </p:nvGrpSpPr>
        <p:grpSpPr>
          <a:xfrm>
            <a:off x="360000" y="-385726"/>
            <a:ext cx="11520000" cy="290619"/>
            <a:chOff x="270000" y="-289294"/>
            <a:chExt cx="8640000" cy="217964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891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7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430000" y="-288103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61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59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7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75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93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83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01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5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350000" y="-28733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3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51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70000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850769" y="-288000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690000" y="-289294"/>
              <a:ext cx="0" cy="2160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 userDrawn="1"/>
        </p:nvSpPr>
        <p:spPr>
          <a:xfrm>
            <a:off x="11333921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24.75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10676114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22.25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9920445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21.75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190761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19.25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8442237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18.75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7759676" y="-336000"/>
            <a:ext cx="68256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16.25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7025982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15.75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6293668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13.25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5573683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12.75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4210695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9.75</a:t>
            </a:r>
          </a:p>
        </p:txBody>
      </p:sp>
      <p:sp>
        <p:nvSpPr>
          <p:cNvPr id="55" name="TextBox 54"/>
          <p:cNvSpPr txBox="1"/>
          <p:nvPr userDrawn="1"/>
        </p:nvSpPr>
        <p:spPr>
          <a:xfrm>
            <a:off x="4863749" y="-336000"/>
            <a:ext cx="68256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10.25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3428904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7.25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2754999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6.75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1978241" y="-336000"/>
            <a:ext cx="68256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4.25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542401" y="-336000"/>
            <a:ext cx="68256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1.25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-110653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0.75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1325187" y="-336000"/>
            <a:ext cx="620511" cy="2358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  <a:t>3.75</a:t>
            </a:r>
          </a:p>
        </p:txBody>
      </p:sp>
    </p:spTree>
    <p:extLst>
      <p:ext uri="{BB962C8B-B14F-4D97-AF65-F5344CB8AC3E}">
        <p14:creationId xmlns:p14="http://schemas.microsoft.com/office/powerpoint/2010/main" val="85138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0" y="696913"/>
            <a:ext cx="5123507" cy="5464175"/>
          </a:xfrm>
          <a:solidFill>
            <a:srgbClr val="E0E0E0"/>
          </a:solidFill>
        </p:spPr>
        <p:txBody>
          <a:bodyPr tIns="1008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0598" y="696913"/>
            <a:ext cx="2358302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52998" y="4265136"/>
            <a:ext cx="2355902" cy="1895952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927974" y="696913"/>
            <a:ext cx="4261625" cy="3334224"/>
          </a:xfrm>
          <a:solidFill>
            <a:srgbClr val="E0E0E0"/>
          </a:solidFill>
        </p:spPr>
        <p:txBody>
          <a:bodyPr tIns="684000" anchor="ctr" anchorCtr="0"/>
          <a:lstStyle>
            <a:lvl1pPr algn="ctr">
              <a:defRPr>
                <a:solidFill>
                  <a:srgbClr val="6464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7911644" y="4113153"/>
            <a:ext cx="3237369" cy="2025709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Verdana" panose="020B0604030504040204" pitchFamily="34" charset="0"/>
              <a:buChar char="●"/>
              <a:defRPr b="1">
                <a:solidFill>
                  <a:srgbClr val="41AACD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defRPr b="0">
                <a:solidFill>
                  <a:srgbClr val="41AACD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defRPr sz="1500" b="0">
                <a:solidFill>
                  <a:srgbClr val="41AACD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defRPr>
                <a:solidFill>
                  <a:srgbClr val="41AAC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fld id="{73BAC899-1E3F-4259-AE66-3EF1C2242225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-1968896" y="1521929"/>
            <a:ext cx="186903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 the Footer text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Choose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top menu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Click on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Header and Footer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Write the desired text 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field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Footer</a:t>
            </a: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Click 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Apply to All</a:t>
            </a:r>
          </a:p>
          <a:p>
            <a:pPr algn="r" eaLnBrk="1" hangingPunct="1">
              <a:spcBef>
                <a:spcPct val="0"/>
              </a:spcBef>
              <a:spcAft>
                <a:spcPts val="238"/>
              </a:spcAft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Change</a:t>
            </a: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text directly on the slide if you wish different texts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3738" y="-1587"/>
            <a:ext cx="2489200" cy="1397000"/>
          </a:xfrm>
          <a:prstGeom prst="rect">
            <a:avLst/>
          </a:prstGeom>
        </p:spPr>
      </p:pic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040904" y="3275994"/>
            <a:ext cx="1944216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preformatted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different text levels 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= Bullet list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Level = Caption text</a:t>
            </a:r>
            <a:b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to go to Caption text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GB" alt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text</a:t>
            </a:r>
            <a:r>
              <a:rPr 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colour</a:t>
            </a:r>
            <a:endParaRPr lang="da-DK" sz="1000" b="1" noProof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 all text</a:t>
            </a:r>
            <a:r>
              <a:rPr lang="da-DK" alt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placeholders</a:t>
            </a:r>
            <a:b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0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da-DK" alt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Font Color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b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16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1000" b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choose a LEGO Corporate colour from </a:t>
            </a:r>
            <a:r>
              <a:rPr lang="da-DK" altLang="da-DK" sz="1000" b="1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Colors</a:t>
            </a:r>
            <a:r>
              <a:rPr lang="en-GB" alt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68117" y="5454102"/>
            <a:ext cx="371429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emf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1226" y="696913"/>
            <a:ext cx="10127787" cy="10437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166" y="2174942"/>
            <a:ext cx="10104847" cy="3963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6274" y="6438586"/>
            <a:ext cx="3222625" cy="419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fld id="{2E8C9DE5-D1ED-4AAA-875C-4BBEA2F58F4F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4166" y="6576"/>
            <a:ext cx="6664734" cy="419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7976" y="6438586"/>
            <a:ext cx="3221038" cy="419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5" y="6443171"/>
            <a:ext cx="1352931" cy="1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79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6" r:id="rId18"/>
    <p:sldLayoutId id="2147483677" r:id="rId19"/>
    <p:sldLayoutId id="2147483654" r:id="rId20"/>
    <p:sldLayoutId id="2147483675" r:id="rId21"/>
    <p:sldLayoutId id="2147483678" r:id="rId22"/>
    <p:sldLayoutId id="2147483655" r:id="rId23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300"/>
        </a:spcAft>
        <a:buFont typeface="Calibri" panose="020F0502020204030204" pitchFamily="34" charset="0"/>
        <a:buChar char="​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1" userDrawn="1">
          <p15:clr>
            <a:srgbClr val="F26B43"/>
          </p15:clr>
        </p15:guide>
        <p15:guide id="3" orient="horz" pos="251" userDrawn="1">
          <p15:clr>
            <a:srgbClr val="F26B43"/>
          </p15:clr>
        </p15:guide>
        <p15:guide id="4" pos="657" userDrawn="1">
          <p15:clr>
            <a:srgbClr val="F26B43"/>
          </p15:clr>
        </p15:guide>
        <p15:guide id="5" orient="horz" pos="1366" userDrawn="1">
          <p15:clr>
            <a:srgbClr val="F26B43"/>
          </p15:clr>
        </p15:guide>
        <p15:guide id="6" pos="7023" userDrawn="1">
          <p15:clr>
            <a:srgbClr val="F26B43"/>
          </p15:clr>
        </p15:guide>
        <p15:guide id="7" pos="4994" userDrawn="1">
          <p15:clr>
            <a:srgbClr val="F26B43"/>
          </p15:clr>
        </p15:guide>
        <p15:guide id="8" pos="2687" userDrawn="1">
          <p15:clr>
            <a:srgbClr val="F26B43"/>
          </p15:clr>
        </p15:guide>
        <p15:guide id="9" pos="2826" userDrawn="1">
          <p15:clr>
            <a:srgbClr val="F26B43"/>
          </p15:clr>
        </p15:guide>
        <p15:guide id="10" pos="4856" userDrawn="1">
          <p15:clr>
            <a:srgbClr val="F26B43"/>
          </p15:clr>
        </p15:guide>
        <p15:guide id="11" orient="horz" pos="439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1226" y="696913"/>
            <a:ext cx="10127787" cy="10437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166" y="2174942"/>
            <a:ext cx="10104847" cy="3963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6274" y="6438586"/>
            <a:ext cx="3222625" cy="419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fld id="{4F7AE05E-B820-417E-AD23-84F49420D323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4166" y="6576"/>
            <a:ext cx="6664734" cy="419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7976" y="6438586"/>
            <a:ext cx="3221038" cy="419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5" y="6443171"/>
            <a:ext cx="1352931" cy="1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300"/>
        </a:spcAft>
        <a:buFont typeface="Calibri" panose="020F0502020204030204" pitchFamily="34" charset="0"/>
        <a:buChar char="​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1">
          <p15:clr>
            <a:srgbClr val="F26B43"/>
          </p15:clr>
        </p15:guide>
        <p15:guide id="3" orient="horz" pos="251">
          <p15:clr>
            <a:srgbClr val="F26B43"/>
          </p15:clr>
        </p15:guide>
        <p15:guide id="4" pos="657">
          <p15:clr>
            <a:srgbClr val="F26B43"/>
          </p15:clr>
        </p15:guide>
        <p15:guide id="5" orient="horz" pos="1366">
          <p15:clr>
            <a:srgbClr val="F26B43"/>
          </p15:clr>
        </p15:guide>
        <p15:guide id="6" pos="7023">
          <p15:clr>
            <a:srgbClr val="F26B43"/>
          </p15:clr>
        </p15:guide>
        <p15:guide id="7" pos="4994">
          <p15:clr>
            <a:srgbClr val="F26B43"/>
          </p15:clr>
        </p15:guide>
        <p15:guide id="8" pos="2687">
          <p15:clr>
            <a:srgbClr val="F26B43"/>
          </p15:clr>
        </p15:guide>
        <p15:guide id="9" pos="2826">
          <p15:clr>
            <a:srgbClr val="F26B43"/>
          </p15:clr>
        </p15:guide>
        <p15:guide id="10" pos="4856">
          <p15:clr>
            <a:srgbClr val="F26B43"/>
          </p15:clr>
        </p15:guide>
        <p15:guide id="11" orient="horz" pos="439">
          <p15:clr>
            <a:srgbClr val="F26B43"/>
          </p15:clr>
        </p15:guide>
        <p15:guide id="12" pos="3772">
          <p15:clr>
            <a:srgbClr val="F26B43"/>
          </p15:clr>
        </p15:guide>
        <p15:guide id="13" pos="39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58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548658"/>
            <a:ext cx="1352931" cy="12381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982200" y="6499654"/>
            <a:ext cx="1600200" cy="22182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/>
              <a:t>Page  </a:t>
            </a:r>
            <a:fld id="{9D53E389-1311-4796-9190-1F74A8EADEA2}" type="slidenum">
              <a:rPr lang="en-US" sz="1000" b="1" kern="1200" noProof="0" smtClean="0">
                <a:solidFill>
                  <a:srgbClr val="646464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b="1" kern="1200" noProof="0" dirty="0">
              <a:solidFill>
                <a:srgbClr val="64646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0" kern="1200" spc="-10" baseline="0">
          <a:solidFill>
            <a:srgbClr val="64646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0"/>
        </a:spcAft>
        <a:buFont typeface="Calibri" panose="020F0502020204030204" pitchFamily="34" charset="0"/>
        <a:buChar char="​"/>
        <a:defRPr sz="1600" b="1" kern="1200">
          <a:solidFill>
            <a:srgbClr val="646464"/>
          </a:solidFill>
          <a:latin typeface="+mn-lt"/>
          <a:ea typeface="+mn-ea"/>
          <a:cs typeface="+mn-cs"/>
        </a:defRPr>
      </a:lvl1pPr>
      <a:lvl2pPr marL="457200" indent="-254000" algn="l" defTabSz="914400" rtl="0" eaLnBrk="1" latinLnBrk="0" hangingPunct="1">
        <a:lnSpc>
          <a:spcPct val="100000"/>
        </a:lnSpc>
        <a:spcBef>
          <a:spcPts val="384"/>
        </a:spcBef>
        <a:spcAft>
          <a:spcPts val="0"/>
        </a:spcAft>
        <a:buClr>
          <a:srgbClr val="D01012"/>
        </a:buClr>
        <a:buFont typeface="Arial" pitchFamily="34" charset="0"/>
        <a:buChar char="•"/>
        <a:defRPr sz="1600" b="0" kern="1200">
          <a:solidFill>
            <a:srgbClr val="646464"/>
          </a:solidFill>
          <a:latin typeface="+mn-lt"/>
          <a:ea typeface="+mn-ea"/>
          <a:cs typeface="+mn-cs"/>
        </a:defRPr>
      </a:lvl2pPr>
      <a:lvl3pPr marL="914400" indent="-256032" algn="l" defTabSz="914400" rtl="0" eaLnBrk="1" latinLnBrk="0" hangingPunct="1">
        <a:lnSpc>
          <a:spcPct val="100000"/>
        </a:lnSpc>
        <a:spcBef>
          <a:spcPts val="384"/>
        </a:spcBef>
        <a:spcAft>
          <a:spcPts val="0"/>
        </a:spcAft>
        <a:buClr>
          <a:srgbClr val="D01012"/>
        </a:buClr>
        <a:buFont typeface="Arial" pitchFamily="34" charset="0"/>
        <a:buChar char="–"/>
        <a:defRPr sz="1600" b="0" kern="1200">
          <a:solidFill>
            <a:srgbClr val="646464"/>
          </a:solidFill>
          <a:latin typeface="+mn-lt"/>
          <a:ea typeface="+mn-ea"/>
          <a:cs typeface="+mn-cs"/>
        </a:defRPr>
      </a:lvl3pPr>
      <a:lvl4pPr marL="1380744" indent="-256032" algn="l" defTabSz="914400" rtl="0" eaLnBrk="1" latinLnBrk="0" hangingPunct="1">
        <a:lnSpc>
          <a:spcPct val="100000"/>
        </a:lnSpc>
        <a:spcBef>
          <a:spcPts val="384"/>
        </a:spcBef>
        <a:spcAft>
          <a:spcPts val="0"/>
        </a:spcAft>
        <a:buClr>
          <a:srgbClr val="D01012"/>
        </a:buClr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400" indent="-256032" algn="l" defTabSz="914400" rtl="0" eaLnBrk="1" latinLnBrk="0" hangingPunct="1">
        <a:lnSpc>
          <a:spcPct val="100000"/>
        </a:lnSpc>
        <a:spcBef>
          <a:spcPts val="384"/>
        </a:spcBef>
        <a:spcAft>
          <a:spcPts val="0"/>
        </a:spcAft>
        <a:buClr>
          <a:srgbClr val="D01012"/>
        </a:buClr>
        <a:buFont typeface="Arial" pitchFamily="34" charset="0"/>
        <a:buChar char="–"/>
        <a:defRPr sz="1600" kern="1200">
          <a:solidFill>
            <a:srgbClr val="646464"/>
          </a:solidFill>
          <a:latin typeface="+mn-lt"/>
          <a:ea typeface="+mn-ea"/>
          <a:cs typeface="+mn-cs"/>
        </a:defRPr>
      </a:lvl5pPr>
      <a:lvl6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1">
          <p15:clr>
            <a:srgbClr val="F26B43"/>
          </p15:clr>
        </p15:guide>
        <p15:guide id="3" orient="horz" pos="251">
          <p15:clr>
            <a:srgbClr val="F26B43"/>
          </p15:clr>
        </p15:guide>
        <p15:guide id="4" pos="657">
          <p15:clr>
            <a:srgbClr val="F26B43"/>
          </p15:clr>
        </p15:guide>
        <p15:guide id="5" orient="horz" pos="1366">
          <p15:clr>
            <a:srgbClr val="F26B43"/>
          </p15:clr>
        </p15:guide>
        <p15:guide id="6" pos="7023">
          <p15:clr>
            <a:srgbClr val="F26B43"/>
          </p15:clr>
        </p15:guide>
        <p15:guide id="7" pos="4994">
          <p15:clr>
            <a:srgbClr val="F26B43"/>
          </p15:clr>
        </p15:guide>
        <p15:guide id="8" pos="2687">
          <p15:clr>
            <a:srgbClr val="F26B43"/>
          </p15:clr>
        </p15:guide>
        <p15:guide id="9" pos="2826">
          <p15:clr>
            <a:srgbClr val="F26B43"/>
          </p15:clr>
        </p15:guide>
        <p15:guide id="10" pos="4856">
          <p15:clr>
            <a:srgbClr val="F26B43"/>
          </p15:clr>
        </p15:guide>
        <p15:guide id="11" orient="horz" pos="439">
          <p15:clr>
            <a:srgbClr val="F26B43"/>
          </p15:clr>
        </p15:guide>
        <p15:guide id="12" pos="3772">
          <p15:clr>
            <a:srgbClr val="F26B43"/>
          </p15:clr>
        </p15:guide>
        <p15:guide id="13" pos="391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1226" y="696913"/>
            <a:ext cx="10127787" cy="10437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4166" y="2174942"/>
            <a:ext cx="10104847" cy="3963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6274" y="6438586"/>
            <a:ext cx="3222625" cy="419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fld id="{25587FE0-695D-4788-8D4E-C5DD7BD9321B}" type="datetime1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4166" y="6576"/>
            <a:ext cx="6664734" cy="419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Running 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7976" y="6438586"/>
            <a:ext cx="3221038" cy="419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1">
                <a:solidFill>
                  <a:srgbClr val="646464"/>
                </a:solidFill>
              </a:defRPr>
            </a:lvl1pPr>
          </a:lstStyle>
          <a:p>
            <a:r>
              <a:rPr lang="en-GB" dirty="0"/>
              <a:t>Page </a:t>
            </a:r>
            <a:fld id="{45D37B1E-C366-494F-A587-962AD9AABC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5" y="6443171"/>
            <a:ext cx="1352931" cy="12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Calibri" panose="020F0502020204030204" pitchFamily="34" charset="0"/>
        <a:buChar char="​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300"/>
        </a:spcAft>
        <a:buFont typeface="Calibri" panose="020F0502020204030204" pitchFamily="34" charset="0"/>
        <a:buChar char="​"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36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anose="05000000000000000000" pitchFamily="2" charset="2"/>
        <a:buChar char="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1">
          <p15:clr>
            <a:srgbClr val="F26B43"/>
          </p15:clr>
        </p15:guide>
        <p15:guide id="3" orient="horz" pos="251">
          <p15:clr>
            <a:srgbClr val="F26B43"/>
          </p15:clr>
        </p15:guide>
        <p15:guide id="4" pos="657">
          <p15:clr>
            <a:srgbClr val="F26B43"/>
          </p15:clr>
        </p15:guide>
        <p15:guide id="5" orient="horz" pos="1366">
          <p15:clr>
            <a:srgbClr val="F26B43"/>
          </p15:clr>
        </p15:guide>
        <p15:guide id="6" pos="7023">
          <p15:clr>
            <a:srgbClr val="F26B43"/>
          </p15:clr>
        </p15:guide>
        <p15:guide id="7" pos="4994">
          <p15:clr>
            <a:srgbClr val="F26B43"/>
          </p15:clr>
        </p15:guide>
        <p15:guide id="8" pos="2687">
          <p15:clr>
            <a:srgbClr val="F26B43"/>
          </p15:clr>
        </p15:guide>
        <p15:guide id="9" pos="2826">
          <p15:clr>
            <a:srgbClr val="F26B43"/>
          </p15:clr>
        </p15:guide>
        <p15:guide id="10" pos="4856">
          <p15:clr>
            <a:srgbClr val="F26B43"/>
          </p15:clr>
        </p15:guide>
        <p15:guide id="11" orient="horz" pos="439">
          <p15:clr>
            <a:srgbClr val="F26B43"/>
          </p15:clr>
        </p15:guide>
        <p15:guide id="12" pos="3772">
          <p15:clr>
            <a:srgbClr val="F26B43"/>
          </p15:clr>
        </p15:guide>
        <p15:guide id="13" pos="39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7408" y="548680"/>
            <a:ext cx="7558436" cy="3422862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n-GB" sz="7000" spc="-10" dirty="0"/>
              <a:t>UNESCO World Heritage</a:t>
            </a:r>
            <a:br>
              <a:rPr lang="en-GB" sz="7000" spc="-10" dirty="0"/>
            </a:br>
            <a:r>
              <a:rPr lang="en-GB" sz="7000" spc="-10" dirty="0"/>
              <a:t> </a:t>
            </a:r>
            <a:br>
              <a:rPr lang="en-GB" sz="7000" spc="-10" dirty="0"/>
            </a:br>
            <a:r>
              <a:rPr lang="en-GB" sz="7000" spc="-10" dirty="0"/>
              <a:t>Children</a:t>
            </a:r>
            <a:br>
              <a:rPr lang="en-GB" sz="7000" spc="-10" dirty="0"/>
            </a:br>
            <a:r>
              <a:rPr lang="en-GB" sz="7000" spc="-10" dirty="0"/>
              <a:t>Learning through Play</a:t>
            </a:r>
            <a:br>
              <a:rPr lang="en-GB" sz="7000" spc="-10" dirty="0"/>
            </a:br>
            <a:endParaRPr lang="en-GB" sz="7000" spc="-1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1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839416" y="129112"/>
            <a:ext cx="10103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-8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Playful</a:t>
            </a:r>
            <a:r>
              <a:rPr kumimoji="0" lang="da-DK" sz="4000" b="0" i="0" u="none" strike="noStrike" kern="1200" cap="none" spc="-8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da-DK" sz="4000" b="0" i="0" u="none" strike="noStrike" kern="1200" cap="none" spc="-8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experiences</a:t>
            </a:r>
            <a:r>
              <a:rPr kumimoji="0" lang="da-DK" sz="4000" b="0" i="0" u="none" strike="noStrike" kern="1200" cap="none" spc="-8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da-DK" sz="4000" b="0" i="0" u="none" strike="noStrike" kern="1200" cap="none" spc="-8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that</a:t>
            </a:r>
            <a:r>
              <a:rPr kumimoji="0" lang="da-DK" sz="4000" b="0" i="0" u="none" strike="noStrike" kern="1200" cap="none" spc="-8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supports </a:t>
            </a:r>
            <a:r>
              <a:rPr kumimoji="0" lang="da-DK" sz="4000" b="0" i="0" u="none" strike="noStrike" kern="1200" cap="none" spc="-8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deeper</a:t>
            </a:r>
            <a:r>
              <a:rPr kumimoji="0" lang="da-DK" sz="4000" b="0" i="0" u="none" strike="noStrike" kern="1200" cap="none" spc="-8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da-DK" sz="4000" b="0" i="0" u="none" strike="noStrike" kern="1200" cap="none" spc="-8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learning</a:t>
            </a:r>
            <a:r>
              <a:rPr kumimoji="0" lang="da-DK" sz="4000" b="0" i="0" u="none" strike="noStrike" kern="1200" cap="none" spc="-8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74468" y="5960577"/>
            <a:ext cx="4473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”</a:t>
            </a:r>
            <a:r>
              <a:rPr kumimoji="0" lang="da-D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What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da-D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we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da-D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mean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by Learning </a:t>
            </a:r>
            <a:r>
              <a:rPr kumimoji="0" lang="da-DK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through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Play”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LEGO Foundation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68" y="1403565"/>
            <a:ext cx="4761493" cy="4557012"/>
          </a:xfrm>
          <a:prstGeom prst="rect">
            <a:avLst/>
          </a:prstGeom>
        </p:spPr>
      </p:pic>
      <p:sp>
        <p:nvSpPr>
          <p:cNvPr id="18" name="Text Placeholder 10"/>
          <p:cNvSpPr txBox="1">
            <a:spLocks/>
          </p:cNvSpPr>
          <p:nvPr/>
        </p:nvSpPr>
        <p:spPr>
          <a:xfrm>
            <a:off x="6456040" y="1330871"/>
            <a:ext cx="5544616" cy="3970337"/>
          </a:xfrm>
          <a:prstGeom prst="rect">
            <a:avLst/>
          </a:prstGeom>
        </p:spPr>
        <p:txBody>
          <a:bodyPr vert="horz" lIns="0" tIns="0" rIns="0" bIns="0" numCol="1" spcCol="2196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500" kern="1200">
                <a:solidFill>
                  <a:srgbClr val="D0101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500" b="1" kern="1200">
                <a:solidFill>
                  <a:srgbClr val="D0101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b="0" kern="1200">
                <a:solidFill>
                  <a:srgbClr val="D01012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kern="1200">
                <a:solidFill>
                  <a:srgbClr val="D01012"/>
                </a:solidFill>
                <a:latin typeface="+mn-lt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"/>
              <a:defRPr sz="1500" kern="1200">
                <a:solidFill>
                  <a:srgbClr val="D01012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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Joyful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D01012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Enjoying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by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open to new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sparking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curiosity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seeking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new information.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D010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Meaningful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D01012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things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relevant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meaningful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the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ability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sense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own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Actively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engaging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D01012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actively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engaged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fully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absorbed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into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something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body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senses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Iterative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Iterating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things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out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different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strategies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Socially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interactive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D01012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social by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ideas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getting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feedback and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collaborating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difficulties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D0101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srgbClr val="D0101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8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037959" y="980728"/>
            <a:ext cx="7774460" cy="2205096"/>
          </a:xfrm>
        </p:spPr>
        <p:txBody>
          <a:bodyPr/>
          <a:lstStyle/>
          <a:p>
            <a:br>
              <a:rPr lang="en-GB" sz="6600" dirty="0"/>
            </a:br>
            <a:r>
              <a:rPr lang="en-GB" sz="6600" dirty="0"/>
              <a:t>Unique Stories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8ADA6DE-0ADC-464D-A3CB-25423D5B98CB}"/>
              </a:ext>
            </a:extLst>
          </p:cNvPr>
          <p:cNvSpPr txBox="1"/>
          <p:nvPr/>
        </p:nvSpPr>
        <p:spPr>
          <a:xfrm>
            <a:off x="695400" y="1753718"/>
            <a:ext cx="8712968" cy="5453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000" b="1" dirty="0">
                <a:solidFill>
                  <a:srgbClr val="646464"/>
                </a:solidFill>
              </a:rPr>
              <a:t>UNESCO Sites have </a:t>
            </a:r>
            <a:r>
              <a:rPr lang="da-DK" sz="2000" b="1" dirty="0" err="1">
                <a:solidFill>
                  <a:srgbClr val="646464"/>
                </a:solidFill>
              </a:rPr>
              <a:t>unigue</a:t>
            </a:r>
            <a:r>
              <a:rPr lang="da-DK" sz="2000" b="1" dirty="0">
                <a:solidFill>
                  <a:srgbClr val="646464"/>
                </a:solidFill>
              </a:rPr>
              <a:t> </a:t>
            </a:r>
            <a:r>
              <a:rPr lang="da-DK" sz="2000" b="1" dirty="0" err="1">
                <a:solidFill>
                  <a:srgbClr val="646464"/>
                </a:solidFill>
              </a:rPr>
              <a:t>stories</a:t>
            </a:r>
            <a:r>
              <a:rPr lang="da-DK" sz="2000" b="1" dirty="0">
                <a:solidFill>
                  <a:srgbClr val="646464"/>
                </a:solidFill>
              </a:rPr>
              <a:t> to </a:t>
            </a:r>
            <a:r>
              <a:rPr lang="da-DK" sz="2000" b="1" dirty="0" err="1">
                <a:solidFill>
                  <a:srgbClr val="646464"/>
                </a:solidFill>
              </a:rPr>
              <a:t>tell</a:t>
            </a:r>
            <a:r>
              <a:rPr lang="da-DK" sz="2000" b="1" dirty="0">
                <a:solidFill>
                  <a:srgbClr val="646464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646464"/>
                </a:solidFill>
              </a:rPr>
              <a:t>-at LEGO </a:t>
            </a:r>
            <a:r>
              <a:rPr lang="da-DK" dirty="0" err="1">
                <a:solidFill>
                  <a:srgbClr val="646464"/>
                </a:solidFill>
              </a:rPr>
              <a:t>we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study</a:t>
            </a:r>
            <a:r>
              <a:rPr lang="da-DK" dirty="0">
                <a:solidFill>
                  <a:srgbClr val="646464"/>
                </a:solidFill>
              </a:rPr>
              <a:t> and </a:t>
            </a:r>
            <a:r>
              <a:rPr lang="da-DK" dirty="0" err="1">
                <a:solidFill>
                  <a:srgbClr val="646464"/>
                </a:solidFill>
              </a:rPr>
              <a:t>learn</a:t>
            </a:r>
            <a:r>
              <a:rPr lang="da-DK" dirty="0">
                <a:solidFill>
                  <a:srgbClr val="646464"/>
                </a:solidFill>
              </a:rPr>
              <a:t> from real </a:t>
            </a:r>
            <a:r>
              <a:rPr lang="da-DK" dirty="0" err="1">
                <a:solidFill>
                  <a:srgbClr val="646464"/>
                </a:solidFill>
              </a:rPr>
              <a:t>stories</a:t>
            </a:r>
            <a:r>
              <a:rPr lang="da-DK" dirty="0">
                <a:solidFill>
                  <a:srgbClr val="646464"/>
                </a:solidFill>
              </a:rPr>
              <a:t> in </a:t>
            </a:r>
            <a:r>
              <a:rPr lang="da-DK" dirty="0" err="1">
                <a:solidFill>
                  <a:srgbClr val="646464"/>
                </a:solidFill>
              </a:rPr>
              <a:t>order</a:t>
            </a:r>
            <a:r>
              <a:rPr lang="da-DK" dirty="0">
                <a:solidFill>
                  <a:srgbClr val="646464"/>
                </a:solidFill>
              </a:rPr>
              <a:t> to </a:t>
            </a:r>
            <a:r>
              <a:rPr lang="da-DK" dirty="0" err="1">
                <a:solidFill>
                  <a:srgbClr val="646464"/>
                </a:solidFill>
              </a:rPr>
              <a:t>best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possible</a:t>
            </a:r>
            <a:r>
              <a:rPr lang="da-DK" dirty="0">
                <a:solidFill>
                  <a:srgbClr val="646464"/>
                </a:solidFill>
              </a:rPr>
              <a:t> model </a:t>
            </a:r>
            <a:r>
              <a:rPr lang="da-DK" dirty="0" err="1">
                <a:solidFill>
                  <a:srgbClr val="646464"/>
                </a:solidFill>
              </a:rPr>
              <a:t>universes</a:t>
            </a:r>
            <a:r>
              <a:rPr lang="da-DK" dirty="0">
                <a:solidFill>
                  <a:srgbClr val="646464"/>
                </a:solidFill>
              </a:rPr>
              <a:t> of </a:t>
            </a:r>
            <a:r>
              <a:rPr lang="da-DK" dirty="0" err="1">
                <a:solidFill>
                  <a:srgbClr val="646464"/>
                </a:solidFill>
              </a:rPr>
              <a:t>play</a:t>
            </a:r>
            <a:r>
              <a:rPr lang="da-DK" dirty="0">
                <a:solidFill>
                  <a:srgbClr val="646464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a-DK" dirty="0">
                <a:solidFill>
                  <a:srgbClr val="646464"/>
                </a:solidFill>
              </a:rPr>
              <a:t>- </a:t>
            </a:r>
            <a:r>
              <a:rPr lang="da-DK" dirty="0" err="1">
                <a:solidFill>
                  <a:srgbClr val="646464"/>
                </a:solidFill>
              </a:rPr>
              <a:t>unigue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stories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that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leave</a:t>
            </a:r>
            <a:r>
              <a:rPr lang="da-DK" dirty="0">
                <a:solidFill>
                  <a:srgbClr val="646464"/>
                </a:solidFill>
              </a:rPr>
              <a:t> room for fantasy, 	imagination, </a:t>
            </a:r>
            <a:r>
              <a:rPr lang="da-DK" dirty="0" err="1">
                <a:solidFill>
                  <a:srgbClr val="646464"/>
                </a:solidFill>
              </a:rPr>
              <a:t>creativity</a:t>
            </a:r>
            <a:r>
              <a:rPr lang="da-DK" dirty="0">
                <a:solidFill>
                  <a:srgbClr val="646464"/>
                </a:solidFill>
              </a:rPr>
              <a:t>, </a:t>
            </a:r>
            <a:r>
              <a:rPr lang="da-DK" dirty="0" err="1">
                <a:solidFill>
                  <a:srgbClr val="646464"/>
                </a:solidFill>
              </a:rPr>
              <a:t>rolemodel-play</a:t>
            </a:r>
            <a:r>
              <a:rPr lang="da-DK" dirty="0">
                <a:solidFill>
                  <a:srgbClr val="646464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da-DK" sz="2400" dirty="0">
              <a:solidFill>
                <a:srgbClr val="646464"/>
              </a:solidFill>
            </a:endParaRPr>
          </a:p>
          <a:p>
            <a:pPr>
              <a:lnSpc>
                <a:spcPct val="110000"/>
              </a:lnSpc>
            </a:pPr>
            <a:r>
              <a:rPr lang="da-DK" sz="2000" b="1" dirty="0">
                <a:solidFill>
                  <a:srgbClr val="646464"/>
                </a:solidFill>
              </a:rPr>
              <a:t>Unique </a:t>
            </a:r>
            <a:r>
              <a:rPr lang="da-DK" sz="2000" b="1" dirty="0" err="1">
                <a:solidFill>
                  <a:srgbClr val="646464"/>
                </a:solidFill>
              </a:rPr>
              <a:t>stories</a:t>
            </a:r>
            <a:r>
              <a:rPr lang="da-DK" sz="2000" b="1" dirty="0">
                <a:solidFill>
                  <a:srgbClr val="646464"/>
                </a:solidFill>
              </a:rPr>
              <a:t> have a </a:t>
            </a:r>
            <a:r>
              <a:rPr lang="da-DK" sz="2000" b="1" dirty="0" err="1">
                <a:solidFill>
                  <a:srgbClr val="646464"/>
                </a:solidFill>
              </a:rPr>
              <a:t>broad</a:t>
            </a:r>
            <a:r>
              <a:rPr lang="da-DK" sz="2000" b="1" dirty="0">
                <a:solidFill>
                  <a:srgbClr val="646464"/>
                </a:solidFill>
              </a:rPr>
              <a:t> appeal.</a:t>
            </a:r>
          </a:p>
          <a:p>
            <a:pPr>
              <a:lnSpc>
                <a:spcPct val="110000"/>
              </a:lnSpc>
            </a:pPr>
            <a:r>
              <a:rPr lang="da-DK" dirty="0" err="1">
                <a:solidFill>
                  <a:srgbClr val="646464"/>
                </a:solidFill>
              </a:rPr>
              <a:t>historical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universes</a:t>
            </a:r>
            <a:r>
              <a:rPr lang="da-DK" dirty="0">
                <a:solidFill>
                  <a:srgbClr val="646464"/>
                </a:solidFill>
              </a:rPr>
              <a:t> as </a:t>
            </a:r>
            <a:r>
              <a:rPr lang="da-DK" dirty="0" err="1">
                <a:solidFill>
                  <a:srgbClr val="646464"/>
                </a:solidFill>
              </a:rPr>
              <a:t>well</a:t>
            </a:r>
            <a:r>
              <a:rPr lang="da-DK" dirty="0">
                <a:solidFill>
                  <a:srgbClr val="646464"/>
                </a:solidFill>
              </a:rPr>
              <a:t> as fantasy </a:t>
            </a:r>
            <a:r>
              <a:rPr lang="da-DK" dirty="0" err="1">
                <a:solidFill>
                  <a:srgbClr val="646464"/>
                </a:solidFill>
              </a:rPr>
              <a:t>universes</a:t>
            </a:r>
            <a:r>
              <a:rPr lang="da-DK" dirty="0">
                <a:solidFill>
                  <a:srgbClr val="646464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da-DK" dirty="0" err="1">
                <a:solidFill>
                  <a:srgbClr val="646464"/>
                </a:solidFill>
              </a:rPr>
              <a:t>Strong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stories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can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be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directly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related</a:t>
            </a:r>
            <a:r>
              <a:rPr lang="da-DK" dirty="0">
                <a:solidFill>
                  <a:srgbClr val="646464"/>
                </a:solidFill>
              </a:rPr>
              <a:t> to curricula </a:t>
            </a:r>
          </a:p>
          <a:p>
            <a:pPr>
              <a:lnSpc>
                <a:spcPct val="110000"/>
              </a:lnSpc>
            </a:pPr>
            <a:r>
              <a:rPr lang="da-DK" dirty="0" err="1">
                <a:solidFill>
                  <a:srgbClr val="646464"/>
                </a:solidFill>
              </a:rPr>
              <a:t>Playful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learning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can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be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applied</a:t>
            </a:r>
            <a:r>
              <a:rPr lang="da-DK" dirty="0">
                <a:solidFill>
                  <a:srgbClr val="646464"/>
                </a:solidFill>
              </a:rPr>
              <a:t> in </a:t>
            </a:r>
            <a:r>
              <a:rPr lang="da-DK" dirty="0" err="1">
                <a:solidFill>
                  <a:srgbClr val="646464"/>
                </a:solidFill>
              </a:rPr>
              <a:t>many</a:t>
            </a:r>
            <a:r>
              <a:rPr lang="da-DK" dirty="0">
                <a:solidFill>
                  <a:srgbClr val="646464"/>
                </a:solidFill>
              </a:rPr>
              <a:t> dimensions.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da-DK" dirty="0">
              <a:solidFill>
                <a:srgbClr val="646464"/>
              </a:solidFill>
            </a:endParaRPr>
          </a:p>
          <a:p>
            <a:pPr>
              <a:lnSpc>
                <a:spcPct val="110000"/>
              </a:lnSpc>
            </a:pPr>
            <a:endParaRPr lang="da-DK" dirty="0">
              <a:solidFill>
                <a:srgbClr val="646464"/>
              </a:solidFill>
            </a:endParaRPr>
          </a:p>
          <a:p>
            <a:pPr>
              <a:lnSpc>
                <a:spcPct val="110000"/>
              </a:lnSpc>
            </a:pPr>
            <a:r>
              <a:rPr lang="da-DK" sz="2000" b="1" dirty="0">
                <a:solidFill>
                  <a:srgbClr val="646464"/>
                </a:solidFill>
              </a:rPr>
              <a:t>A LEGO </a:t>
            </a:r>
            <a:r>
              <a:rPr lang="da-DK" sz="2000" b="1" dirty="0" err="1">
                <a:solidFill>
                  <a:srgbClr val="646464"/>
                </a:solidFill>
              </a:rPr>
              <a:t>lesson</a:t>
            </a:r>
            <a:r>
              <a:rPr lang="da-DK" sz="2000" b="1" dirty="0">
                <a:solidFill>
                  <a:srgbClr val="646464"/>
                </a:solidFill>
              </a:rPr>
              <a:t> </a:t>
            </a:r>
            <a:r>
              <a:rPr lang="da-DK" sz="2000" b="1" dirty="0" err="1">
                <a:solidFill>
                  <a:srgbClr val="646464"/>
                </a:solidFill>
              </a:rPr>
              <a:t>learned</a:t>
            </a:r>
            <a:r>
              <a:rPr lang="da-DK" dirty="0">
                <a:solidFill>
                  <a:srgbClr val="646464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da-DK" dirty="0" err="1">
                <a:solidFill>
                  <a:srgbClr val="646464"/>
                </a:solidFill>
              </a:rPr>
              <a:t>Stay</a:t>
            </a:r>
            <a:r>
              <a:rPr lang="da-DK" dirty="0">
                <a:solidFill>
                  <a:srgbClr val="646464"/>
                </a:solidFill>
              </a:rPr>
              <a:t> true to </a:t>
            </a:r>
            <a:r>
              <a:rPr lang="da-DK" dirty="0" err="1">
                <a:solidFill>
                  <a:srgbClr val="646464"/>
                </a:solidFill>
              </a:rPr>
              <a:t>your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unique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idea</a:t>
            </a:r>
            <a:r>
              <a:rPr lang="da-DK" dirty="0">
                <a:solidFill>
                  <a:srgbClr val="646464"/>
                </a:solidFill>
              </a:rPr>
              <a:t> !</a:t>
            </a:r>
          </a:p>
          <a:p>
            <a:pPr>
              <a:lnSpc>
                <a:spcPct val="110000"/>
              </a:lnSpc>
            </a:pPr>
            <a:r>
              <a:rPr lang="da-DK" dirty="0" err="1">
                <a:solidFill>
                  <a:srgbClr val="646464"/>
                </a:solidFill>
              </a:rPr>
              <a:t>Use</a:t>
            </a:r>
            <a:r>
              <a:rPr lang="da-DK" dirty="0">
                <a:solidFill>
                  <a:srgbClr val="646464"/>
                </a:solidFill>
              </a:rPr>
              <a:t> all </a:t>
            </a:r>
            <a:r>
              <a:rPr lang="da-DK" dirty="0" err="1">
                <a:solidFill>
                  <a:srgbClr val="646464"/>
                </a:solidFill>
              </a:rPr>
              <a:t>your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creativity</a:t>
            </a:r>
            <a:r>
              <a:rPr lang="da-DK" dirty="0">
                <a:solidFill>
                  <a:srgbClr val="646464"/>
                </a:solidFill>
              </a:rPr>
              <a:t> and </a:t>
            </a:r>
            <a:r>
              <a:rPr lang="da-DK" dirty="0" err="1">
                <a:solidFill>
                  <a:srgbClr val="646464"/>
                </a:solidFill>
              </a:rPr>
              <a:t>energy</a:t>
            </a:r>
            <a:r>
              <a:rPr lang="da-DK" dirty="0">
                <a:solidFill>
                  <a:srgbClr val="646464"/>
                </a:solidFill>
              </a:rPr>
              <a:t> to </a:t>
            </a:r>
            <a:r>
              <a:rPr lang="da-DK" dirty="0" err="1">
                <a:solidFill>
                  <a:srgbClr val="646464"/>
                </a:solidFill>
              </a:rPr>
              <a:t>tell</a:t>
            </a:r>
            <a:r>
              <a:rPr lang="da-DK" dirty="0">
                <a:solidFill>
                  <a:srgbClr val="646464"/>
                </a:solidFill>
              </a:rPr>
              <a:t> </a:t>
            </a:r>
            <a:r>
              <a:rPr lang="da-DK" dirty="0" err="1">
                <a:solidFill>
                  <a:srgbClr val="646464"/>
                </a:solidFill>
              </a:rPr>
              <a:t>your</a:t>
            </a:r>
            <a:r>
              <a:rPr lang="da-DK" dirty="0">
                <a:solidFill>
                  <a:srgbClr val="646464"/>
                </a:solidFill>
              </a:rPr>
              <a:t> story </a:t>
            </a:r>
            <a:r>
              <a:rPr lang="da-DK" dirty="0" err="1">
                <a:solidFill>
                  <a:srgbClr val="646464"/>
                </a:solidFill>
              </a:rPr>
              <a:t>again</a:t>
            </a:r>
            <a:r>
              <a:rPr lang="da-DK" dirty="0">
                <a:solidFill>
                  <a:srgbClr val="646464"/>
                </a:solidFill>
              </a:rPr>
              <a:t> and </a:t>
            </a:r>
            <a:r>
              <a:rPr lang="da-DK" dirty="0" err="1">
                <a:solidFill>
                  <a:srgbClr val="646464"/>
                </a:solidFill>
              </a:rPr>
              <a:t>again</a:t>
            </a:r>
            <a:r>
              <a:rPr lang="da-DK" dirty="0">
                <a:solidFill>
                  <a:srgbClr val="646464"/>
                </a:solidFill>
              </a:rPr>
              <a:t>. – in new </a:t>
            </a:r>
            <a:r>
              <a:rPr lang="da-DK" dirty="0" err="1">
                <a:solidFill>
                  <a:srgbClr val="646464"/>
                </a:solidFill>
              </a:rPr>
              <a:t>ways</a:t>
            </a:r>
            <a:r>
              <a:rPr lang="da-DK" dirty="0">
                <a:solidFill>
                  <a:srgbClr val="646464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da-DK" dirty="0">
              <a:solidFill>
                <a:srgbClr val="646464"/>
              </a:solidFill>
            </a:endParaRPr>
          </a:p>
          <a:p>
            <a:pPr>
              <a:lnSpc>
                <a:spcPct val="110000"/>
              </a:lnSpc>
            </a:pPr>
            <a:endParaRPr lang="da-DK" dirty="0">
              <a:solidFill>
                <a:srgbClr val="646464"/>
              </a:solidFill>
            </a:endParaRPr>
          </a:p>
          <a:p>
            <a:pPr>
              <a:lnSpc>
                <a:spcPct val="110000"/>
              </a:lnSpc>
            </a:pPr>
            <a:endParaRPr lang="da-DK" sz="2400" dirty="0">
              <a:solidFill>
                <a:srgbClr val="646464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EF708E-4FBE-4459-AEF4-17D38230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B22C6-E054-4A74-AA89-83C763DF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047B5-A6E3-42C6-9823-64F1C78AA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080" y="1316408"/>
            <a:ext cx="2111516" cy="215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C4071-9A27-447E-9201-BE354AD14E02}"/>
              </a:ext>
            </a:extLst>
          </p:cNvPr>
          <p:cNvSpPr txBox="1"/>
          <p:nvPr/>
        </p:nvSpPr>
        <p:spPr>
          <a:xfrm>
            <a:off x="695400" y="476672"/>
            <a:ext cx="10801200" cy="1188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3600" dirty="0">
                <a:solidFill>
                  <a:srgbClr val="C00000"/>
                </a:solidFill>
                <a:latin typeface="+mj-lt"/>
              </a:rPr>
              <a:t>Unique </a:t>
            </a:r>
            <a:r>
              <a:rPr lang="da-DK" sz="3600" dirty="0" err="1">
                <a:solidFill>
                  <a:srgbClr val="C00000"/>
                </a:solidFill>
                <a:latin typeface="+mj-lt"/>
              </a:rPr>
              <a:t>stories</a:t>
            </a:r>
            <a:r>
              <a:rPr lang="da-DK" sz="3600" dirty="0">
                <a:solidFill>
                  <a:srgbClr val="C00000"/>
                </a:solidFill>
                <a:latin typeface="+mj-lt"/>
              </a:rPr>
              <a:t> – a </a:t>
            </a:r>
            <a:r>
              <a:rPr lang="da-DK" sz="3600" dirty="0" err="1">
                <a:solidFill>
                  <a:srgbClr val="C00000"/>
                </a:solidFill>
                <a:latin typeface="+mj-lt"/>
              </a:rPr>
              <a:t>great</a:t>
            </a:r>
            <a:r>
              <a:rPr lang="da-DK" sz="3600" dirty="0">
                <a:solidFill>
                  <a:srgbClr val="C00000"/>
                </a:solidFill>
                <a:latin typeface="+mj-lt"/>
              </a:rPr>
              <a:t> starter for </a:t>
            </a:r>
            <a:r>
              <a:rPr lang="da-DK" sz="3600" dirty="0" err="1">
                <a:solidFill>
                  <a:srgbClr val="C00000"/>
                </a:solidFill>
                <a:latin typeface="+mj-lt"/>
              </a:rPr>
              <a:t>playful</a:t>
            </a:r>
            <a:r>
              <a:rPr lang="da-DK" sz="3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da-DK" sz="3600" dirty="0" err="1">
                <a:solidFill>
                  <a:srgbClr val="C00000"/>
                </a:solidFill>
                <a:latin typeface="+mj-lt"/>
              </a:rPr>
              <a:t>experiences</a:t>
            </a:r>
            <a:endParaRPr lang="da-DK" sz="3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5C8BC9-E523-4477-BFD9-1E190B811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4" y="3933056"/>
            <a:ext cx="1685785" cy="18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8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503C-5E57-4F14-985F-DE3B16D0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rgbClr val="C00000"/>
                </a:solidFill>
              </a:rPr>
              <a:t>Engaging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storytelling</a:t>
            </a:r>
            <a:r>
              <a:rPr lang="da-DK" dirty="0">
                <a:solidFill>
                  <a:srgbClr val="C00000"/>
                </a:solidFill>
              </a:rPr>
              <a:t>, </a:t>
            </a:r>
            <a:r>
              <a:rPr lang="da-DK" dirty="0" err="1">
                <a:solidFill>
                  <a:srgbClr val="C00000"/>
                </a:solidFill>
              </a:rPr>
              <a:t>where</a:t>
            </a:r>
            <a:r>
              <a:rPr lang="da-DK" dirty="0">
                <a:solidFill>
                  <a:srgbClr val="C00000"/>
                </a:solidFill>
              </a:rPr>
              <a:t> all </a:t>
            </a:r>
            <a:r>
              <a:rPr lang="da-DK" dirty="0" err="1">
                <a:solidFill>
                  <a:srgbClr val="C00000"/>
                </a:solidFill>
              </a:rPr>
              <a:t>senses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are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activated</a:t>
            </a:r>
            <a:r>
              <a:rPr lang="da-DK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BDC4E-A530-4B5C-A374-E7DB4F27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UNESCO World Heritage Nordic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FE0A9-30BD-46F0-A7CD-47FB114B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0AD98-3EF2-4058-A0ED-36850FDD4D31}"/>
              </a:ext>
            </a:extLst>
          </p:cNvPr>
          <p:cNvSpPr/>
          <p:nvPr/>
        </p:nvSpPr>
        <p:spPr>
          <a:xfrm>
            <a:off x="1044166" y="2011449"/>
            <a:ext cx="66647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recent years LEGO has often be </a:t>
            </a:r>
            <a:r>
              <a:rPr lang="en-US" dirty="0" err="1"/>
              <a:t>criticised</a:t>
            </a:r>
            <a:r>
              <a:rPr lang="en-US" dirty="0"/>
              <a:t> for bringing forward to much instruction in order to build correctly.</a:t>
            </a:r>
          </a:p>
          <a:p>
            <a:endParaRPr lang="en-US" dirty="0"/>
          </a:p>
          <a:p>
            <a:r>
              <a:rPr lang="en-US" dirty="0"/>
              <a:t>What about UNESCO sites? </a:t>
            </a:r>
          </a:p>
          <a:p>
            <a:r>
              <a:rPr lang="en-US" dirty="0"/>
              <a:t>Are you scripting your storytelling too tight?</a:t>
            </a:r>
          </a:p>
          <a:p>
            <a:endParaRPr lang="en-US" dirty="0"/>
          </a:p>
          <a:p>
            <a:r>
              <a:rPr lang="en-US" dirty="0"/>
              <a:t>Do you mix the hard facts with some scenarios and leave it with some open-ended questions?</a:t>
            </a:r>
          </a:p>
          <a:p>
            <a:endParaRPr lang="en-US" dirty="0"/>
          </a:p>
          <a:p>
            <a:r>
              <a:rPr lang="en-US" dirty="0"/>
              <a:t>Do you allow for creativity and reflection ? </a:t>
            </a:r>
          </a:p>
          <a:p>
            <a:r>
              <a:rPr lang="en-US" dirty="0"/>
              <a:t>Do you open for dialogue and engagement?</a:t>
            </a:r>
          </a:p>
          <a:p>
            <a:r>
              <a:rPr lang="en-US" dirty="0"/>
              <a:t>Do you challenge children, their parents and grand-parents?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CC372-5173-4900-9CAB-9014D3CB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484784"/>
            <a:ext cx="2989333" cy="407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48023-CD74-49F1-9324-715287047F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1" r="-3" b="2128"/>
          <a:stretch/>
        </p:blipFill>
        <p:spPr>
          <a:xfrm>
            <a:off x="329596" y="620688"/>
            <a:ext cx="4833933" cy="2598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92277-29AA-4727-8EE8-B8700A4544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" r="-3" b="4500"/>
          <a:stretch/>
        </p:blipFill>
        <p:spPr>
          <a:xfrm>
            <a:off x="301740" y="3350957"/>
            <a:ext cx="4884836" cy="259832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777942-1D7E-4593-95A9-F07EA3DBA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2" y="6557043"/>
            <a:ext cx="4114800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UNESCO World Heritage Nordic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10000-CA5A-4D5B-810D-E50E1E9E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57043"/>
            <a:ext cx="95249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45D37B1E-C366-494F-A587-962AD9AABC83}" type="slidenum">
              <a:rPr lang="en-GB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0ACF2-5EB4-4EFB-804D-E7D188F6F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968" y="620687"/>
            <a:ext cx="5760640" cy="523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FD928-4E3F-400B-8F8C-0ECDA0784664}"/>
              </a:ext>
            </a:extLst>
          </p:cNvPr>
          <p:cNvSpPr txBox="1"/>
          <p:nvPr/>
        </p:nvSpPr>
        <p:spPr>
          <a:xfrm>
            <a:off x="1631504" y="1268760"/>
            <a:ext cx="65" cy="2342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endParaRPr lang="da-DK" sz="1500" dirty="0" err="1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7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g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76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1424" y="620688"/>
            <a:ext cx="6723063" cy="1485016"/>
          </a:xfrm>
        </p:spPr>
        <p:txBody>
          <a:bodyPr/>
          <a:lstStyle/>
          <a:p>
            <a:r>
              <a:rPr lang="en-US" dirty="0"/>
              <a:t>Play</a:t>
            </a:r>
            <a:br>
              <a:rPr lang="en-US" dirty="0"/>
            </a:br>
            <a:r>
              <a:rPr lang="en-US" dirty="0"/>
              <a:t>matters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8929" y="476672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</a:rPr>
              <a:t>UNESCO World Heritage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EB0D96F-8BA2-4E72-B7E5-CA2CDDFA2E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243" r="841" b="3"/>
          <a:stretch/>
        </p:blipFill>
        <p:spPr>
          <a:xfrm>
            <a:off x="6638596" y="1278456"/>
            <a:ext cx="4503083" cy="4598816"/>
          </a:xfrm>
          <a:prstGeom prst="rect">
            <a:avLst/>
          </a:prstGeom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200" b="0" kern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UNESCO World Heritage Nordic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45D37B1E-C366-494F-A587-962AD9AABC83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0A48D-BA14-467A-A90C-4387204D82C3}"/>
              </a:ext>
            </a:extLst>
          </p:cNvPr>
          <p:cNvSpPr txBox="1"/>
          <p:nvPr/>
        </p:nvSpPr>
        <p:spPr>
          <a:xfrm>
            <a:off x="839416" y="2060848"/>
            <a:ext cx="5616624" cy="3328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D01012"/>
                </a:solidFill>
              </a:rPr>
              <a:t>Only sites representing an outstanding universal value and meeting rigorous selection criteria, might</a:t>
            </a:r>
            <a:r>
              <a:rPr lang="da-DK" dirty="0">
                <a:solidFill>
                  <a:srgbClr val="D01012"/>
                </a:solidFill>
              </a:rPr>
              <a:t> </a:t>
            </a:r>
            <a:r>
              <a:rPr lang="da-DK" dirty="0" err="1">
                <a:solidFill>
                  <a:srgbClr val="D01012"/>
                </a:solidFill>
              </a:rPr>
              <a:t>be</a:t>
            </a:r>
            <a:r>
              <a:rPr lang="da-DK" dirty="0">
                <a:solidFill>
                  <a:srgbClr val="D01012"/>
                </a:solidFill>
              </a:rPr>
              <a:t> </a:t>
            </a:r>
            <a:r>
              <a:rPr lang="da-DK" dirty="0" err="1">
                <a:solidFill>
                  <a:srgbClr val="D01012"/>
                </a:solidFill>
              </a:rPr>
              <a:t>included</a:t>
            </a:r>
            <a:r>
              <a:rPr lang="da-DK" dirty="0">
                <a:solidFill>
                  <a:srgbClr val="D01012"/>
                </a:solidFill>
              </a:rPr>
              <a:t> </a:t>
            </a:r>
            <a:r>
              <a:rPr lang="en-US" dirty="0">
                <a:solidFill>
                  <a:srgbClr val="D01012"/>
                </a:solidFill>
              </a:rPr>
              <a:t>on the World Heritage List.</a:t>
            </a:r>
            <a:endParaRPr lang="en-US" b="1" dirty="0">
              <a:solidFill>
                <a:srgbClr val="D01012"/>
              </a:solidFill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rgbClr val="D01012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D01012"/>
                </a:solidFill>
              </a:rPr>
              <a:t>In other words, </a:t>
            </a:r>
            <a:r>
              <a:rPr lang="en-US" b="1" dirty="0">
                <a:solidFill>
                  <a:srgbClr val="D01012"/>
                </a:solidFill>
              </a:rPr>
              <a:t>we</a:t>
            </a:r>
            <a:r>
              <a:rPr lang="en-US" dirty="0">
                <a:solidFill>
                  <a:srgbClr val="D01012"/>
                </a:solidFill>
              </a:rPr>
              <a:t> all have unique stories to tell -.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D01012"/>
                </a:solidFill>
              </a:rPr>
              <a:t>Important stories to tell to children and young people – 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rgbClr val="D01012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D01012"/>
                </a:solidFill>
              </a:rPr>
              <a:t>to bring forward our history, experience and knowledge which we have gained so far to the next generation.</a:t>
            </a:r>
          </a:p>
          <a:p>
            <a:pPr>
              <a:lnSpc>
                <a:spcPct val="110000"/>
              </a:lnSpc>
            </a:pPr>
            <a:endParaRPr lang="da-DK" b="1" dirty="0">
              <a:solidFill>
                <a:srgbClr val="D01012"/>
              </a:solidFill>
            </a:endParaRPr>
          </a:p>
          <a:p>
            <a:pPr>
              <a:lnSpc>
                <a:spcPct val="110000"/>
              </a:lnSpc>
            </a:pPr>
            <a:r>
              <a:rPr lang="da-DK" b="1" dirty="0">
                <a:solidFill>
                  <a:srgbClr val="D01012"/>
                </a:solidFill>
              </a:rPr>
              <a:t>So, </a:t>
            </a:r>
            <a:r>
              <a:rPr lang="da-DK" b="1" dirty="0" err="1">
                <a:solidFill>
                  <a:srgbClr val="D01012"/>
                </a:solidFill>
              </a:rPr>
              <a:t>how</a:t>
            </a:r>
            <a:r>
              <a:rPr lang="da-DK" b="1" dirty="0">
                <a:solidFill>
                  <a:srgbClr val="D01012"/>
                </a:solidFill>
              </a:rPr>
              <a:t> do </a:t>
            </a:r>
            <a:r>
              <a:rPr lang="da-DK" b="1" dirty="0" err="1">
                <a:solidFill>
                  <a:srgbClr val="D01012"/>
                </a:solidFill>
              </a:rPr>
              <a:t>we</a:t>
            </a:r>
            <a:r>
              <a:rPr lang="da-DK" b="1" dirty="0">
                <a:solidFill>
                  <a:srgbClr val="D01012"/>
                </a:solidFill>
              </a:rPr>
              <a:t> </a:t>
            </a:r>
            <a:r>
              <a:rPr lang="da-DK" b="1" dirty="0" err="1">
                <a:solidFill>
                  <a:srgbClr val="D01012"/>
                </a:solidFill>
              </a:rPr>
              <a:t>engage</a:t>
            </a:r>
            <a:r>
              <a:rPr lang="da-DK" b="1" dirty="0">
                <a:solidFill>
                  <a:srgbClr val="D01012"/>
                </a:solidFill>
              </a:rPr>
              <a:t> </a:t>
            </a:r>
            <a:r>
              <a:rPr lang="da-DK" b="1" dirty="0" err="1">
                <a:solidFill>
                  <a:srgbClr val="D01012"/>
                </a:solidFill>
              </a:rPr>
              <a:t>children</a:t>
            </a:r>
            <a:r>
              <a:rPr lang="da-DK" b="1" dirty="0">
                <a:solidFill>
                  <a:srgbClr val="D0101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47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2E8C-191F-4D63-8521-2642FAEC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908720"/>
            <a:ext cx="6117712" cy="792088"/>
          </a:xfrm>
        </p:spPr>
        <p:txBody>
          <a:bodyPr/>
          <a:lstStyle/>
          <a:p>
            <a:r>
              <a:rPr lang="da-DK" sz="6000" dirty="0"/>
              <a:t>The Challenge</a:t>
            </a:r>
            <a:br>
              <a:rPr lang="da-DK" sz="5400" dirty="0"/>
            </a:br>
            <a:endParaRPr lang="da-DK" sz="5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8569F16-24FC-4398-9777-0EFC61842C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059" r="605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D9E5B-4B36-4EDA-B909-9D6BCB2ED7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15FD0-EE1C-40DC-88E2-04A02E69A5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23D01-F1BD-4D0B-9E09-1AD7A6D47563}"/>
              </a:ext>
            </a:extLst>
          </p:cNvPr>
          <p:cNvSpPr txBox="1"/>
          <p:nvPr/>
        </p:nvSpPr>
        <p:spPr>
          <a:xfrm>
            <a:off x="1044166" y="2060848"/>
            <a:ext cx="6419986" cy="4524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2800" dirty="0">
                <a:solidFill>
                  <a:schemeClr val="bg1"/>
                </a:solidFill>
              </a:rPr>
              <a:t>A ”</a:t>
            </a:r>
            <a:r>
              <a:rPr lang="da-DK" sz="2800" dirty="0" err="1">
                <a:solidFill>
                  <a:schemeClr val="bg1"/>
                </a:solidFill>
              </a:rPr>
              <a:t>day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r>
              <a:rPr lang="da-DK" sz="2800" dirty="0" err="1">
                <a:solidFill>
                  <a:schemeClr val="bg1"/>
                </a:solidFill>
              </a:rPr>
              <a:t>off-line</a:t>
            </a:r>
            <a:r>
              <a:rPr lang="da-DK" sz="2800" dirty="0">
                <a:solidFill>
                  <a:schemeClr val="bg1"/>
                </a:solidFill>
              </a:rPr>
              <a:t>, </a:t>
            </a:r>
            <a:r>
              <a:rPr lang="da-DK" sz="2800" dirty="0" err="1">
                <a:solidFill>
                  <a:schemeClr val="bg1"/>
                </a:solidFill>
              </a:rPr>
              <a:t>on-line</a:t>
            </a:r>
            <a:r>
              <a:rPr lang="da-DK" sz="2800" dirty="0">
                <a:solidFill>
                  <a:schemeClr val="bg1"/>
                </a:solidFill>
              </a:rPr>
              <a:t>, </a:t>
            </a:r>
            <a:r>
              <a:rPr lang="da-DK" sz="2800" dirty="0" err="1">
                <a:solidFill>
                  <a:schemeClr val="bg1"/>
                </a:solidFill>
              </a:rPr>
              <a:t>on-line</a:t>
            </a:r>
            <a:r>
              <a:rPr lang="da-DK" sz="2800" dirty="0">
                <a:solidFill>
                  <a:schemeClr val="bg1"/>
                </a:solidFill>
              </a:rPr>
              <a:t>, </a:t>
            </a:r>
            <a:r>
              <a:rPr lang="da-DK" sz="2800" dirty="0" err="1">
                <a:solidFill>
                  <a:schemeClr val="bg1"/>
                </a:solidFill>
              </a:rPr>
              <a:t>off-line</a:t>
            </a:r>
            <a:r>
              <a:rPr lang="da-DK" sz="2800" dirty="0">
                <a:solidFill>
                  <a:schemeClr val="bg1"/>
                </a:solidFill>
              </a:rPr>
              <a:t>, fast and </a:t>
            </a:r>
            <a:r>
              <a:rPr lang="da-DK" sz="2800" dirty="0" err="1">
                <a:solidFill>
                  <a:schemeClr val="bg1"/>
                </a:solidFill>
              </a:rPr>
              <a:t>busy</a:t>
            </a:r>
            <a:r>
              <a:rPr lang="da-DK" sz="2800" dirty="0">
                <a:solidFill>
                  <a:schemeClr val="bg1"/>
                </a:solidFill>
              </a:rPr>
              <a:t>”</a:t>
            </a:r>
          </a:p>
          <a:p>
            <a:pPr>
              <a:lnSpc>
                <a:spcPct val="110000"/>
              </a:lnSpc>
            </a:pPr>
            <a:r>
              <a:rPr lang="da-DK" sz="2800" dirty="0">
                <a:solidFill>
                  <a:schemeClr val="bg1"/>
                </a:solidFill>
              </a:rPr>
              <a:t>An ”</a:t>
            </a:r>
            <a:r>
              <a:rPr lang="da-DK" sz="2800" dirty="0" err="1">
                <a:solidFill>
                  <a:schemeClr val="bg1"/>
                </a:solidFill>
              </a:rPr>
              <a:t>unknown</a:t>
            </a:r>
            <a:r>
              <a:rPr lang="da-DK" sz="2800" dirty="0">
                <a:solidFill>
                  <a:schemeClr val="bg1"/>
                </a:solidFill>
              </a:rPr>
              <a:t>” future, </a:t>
            </a:r>
            <a:r>
              <a:rPr lang="da-DK" sz="2800" dirty="0" err="1">
                <a:solidFill>
                  <a:schemeClr val="bg1"/>
                </a:solidFill>
              </a:rPr>
              <a:t>requiring</a:t>
            </a:r>
            <a:r>
              <a:rPr lang="da-DK" sz="2800" dirty="0">
                <a:solidFill>
                  <a:schemeClr val="bg1"/>
                </a:solidFill>
              </a:rPr>
              <a:t> new </a:t>
            </a:r>
            <a:r>
              <a:rPr lang="da-DK" sz="2800" dirty="0" err="1">
                <a:solidFill>
                  <a:schemeClr val="bg1"/>
                </a:solidFill>
              </a:rPr>
              <a:t>competencies</a:t>
            </a:r>
            <a:r>
              <a:rPr lang="da-DK" sz="2800" dirty="0">
                <a:solidFill>
                  <a:schemeClr val="bg1"/>
                </a:solidFill>
              </a:rPr>
              <a:t> and </a:t>
            </a:r>
            <a:r>
              <a:rPr lang="da-DK" sz="2800" dirty="0" err="1">
                <a:solidFill>
                  <a:schemeClr val="bg1"/>
                </a:solidFill>
              </a:rPr>
              <a:t>skills</a:t>
            </a:r>
            <a:endParaRPr lang="da-DK" sz="28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da-DK" sz="3600" dirty="0">
              <a:solidFill>
                <a:schemeClr val="bg1"/>
              </a:solidFill>
            </a:endParaRPr>
          </a:p>
          <a:p>
            <a:r>
              <a:rPr lang="da-DK" sz="3600" b="1" dirty="0">
                <a:solidFill>
                  <a:schemeClr val="bg1"/>
                </a:solidFill>
              </a:rPr>
              <a:t>How do </a:t>
            </a:r>
            <a:r>
              <a:rPr lang="da-DK" sz="3600" b="1" dirty="0" err="1">
                <a:solidFill>
                  <a:schemeClr val="bg1"/>
                </a:solidFill>
              </a:rPr>
              <a:t>we</a:t>
            </a:r>
            <a:r>
              <a:rPr lang="da-DK" sz="3600" b="1" dirty="0">
                <a:solidFill>
                  <a:schemeClr val="bg1"/>
                </a:solidFill>
              </a:rPr>
              <a:t> </a:t>
            </a:r>
            <a:r>
              <a:rPr lang="da-DK" sz="3600" b="1" dirty="0" err="1">
                <a:solidFill>
                  <a:schemeClr val="bg1"/>
                </a:solidFill>
              </a:rPr>
              <a:t>engage</a:t>
            </a:r>
            <a:r>
              <a:rPr lang="da-DK" sz="3600" b="1" dirty="0">
                <a:solidFill>
                  <a:schemeClr val="bg1"/>
                </a:solidFill>
              </a:rPr>
              <a:t> </a:t>
            </a:r>
            <a:r>
              <a:rPr lang="da-DK" sz="3600" b="1" dirty="0" err="1">
                <a:solidFill>
                  <a:schemeClr val="bg1"/>
                </a:solidFill>
              </a:rPr>
              <a:t>children</a:t>
            </a:r>
            <a:r>
              <a:rPr lang="da-DK" sz="3600" b="1" dirty="0">
                <a:solidFill>
                  <a:schemeClr val="bg1"/>
                </a:solidFill>
              </a:rPr>
              <a:t> in </a:t>
            </a:r>
            <a:r>
              <a:rPr lang="da-DK" sz="3600" b="1" dirty="0" err="1">
                <a:solidFill>
                  <a:schemeClr val="bg1"/>
                </a:solidFill>
              </a:rPr>
              <a:t>our</a:t>
            </a:r>
            <a:r>
              <a:rPr lang="da-DK" sz="3600" b="1" dirty="0">
                <a:solidFill>
                  <a:schemeClr val="bg1"/>
                </a:solidFill>
              </a:rPr>
              <a:t> story </a:t>
            </a:r>
            <a:r>
              <a:rPr lang="da-DK" sz="3600" b="1" dirty="0" err="1">
                <a:solidFill>
                  <a:schemeClr val="bg1"/>
                </a:solidFill>
              </a:rPr>
              <a:t>telling</a:t>
            </a:r>
            <a:r>
              <a:rPr lang="da-DK" sz="3600" b="1" dirty="0">
                <a:solidFill>
                  <a:schemeClr val="bg1"/>
                </a:solidFill>
              </a:rPr>
              <a:t>?</a:t>
            </a:r>
          </a:p>
          <a:p>
            <a:pPr>
              <a:lnSpc>
                <a:spcPct val="110000"/>
              </a:lnSpc>
            </a:pPr>
            <a:endParaRPr lang="da-DK" sz="28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8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93B872-EC2A-467B-8F0F-624D4401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908720"/>
            <a:ext cx="6117712" cy="1080120"/>
          </a:xfrm>
        </p:spPr>
        <p:txBody>
          <a:bodyPr/>
          <a:lstStyle/>
          <a:p>
            <a:r>
              <a:rPr lang="da-DK" sz="5400" dirty="0"/>
              <a:t>The </a:t>
            </a:r>
            <a:r>
              <a:rPr lang="da-DK" sz="5400" dirty="0" err="1"/>
              <a:t>Opportunity</a:t>
            </a:r>
            <a:br>
              <a:rPr lang="da-DK" sz="5400" dirty="0"/>
            </a:br>
            <a:endParaRPr lang="da-DK" sz="5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D31D43A-32C2-4ACC-BE30-55789FFEA7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802" r="168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40051-273E-40ED-A1C9-8A7151A62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98A3-4906-42E0-8C8D-5925759D28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06FD1-4909-4203-96B7-680033978896}"/>
              </a:ext>
            </a:extLst>
          </p:cNvPr>
          <p:cNvSpPr txBox="1"/>
          <p:nvPr/>
        </p:nvSpPr>
        <p:spPr>
          <a:xfrm>
            <a:off x="1044166" y="1988840"/>
            <a:ext cx="6485031" cy="42185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a-DK" sz="3600" dirty="0" err="1">
                <a:solidFill>
                  <a:schemeClr val="bg1"/>
                </a:solidFill>
              </a:rPr>
              <a:t>We</a:t>
            </a:r>
            <a:r>
              <a:rPr lang="da-DK" sz="3600" dirty="0">
                <a:solidFill>
                  <a:schemeClr val="bg1"/>
                </a:solidFill>
              </a:rPr>
              <a:t> have </a:t>
            </a:r>
            <a:r>
              <a:rPr lang="da-DK" sz="3600" dirty="0" err="1">
                <a:solidFill>
                  <a:schemeClr val="bg1"/>
                </a:solidFill>
              </a:rPr>
              <a:t>unique</a:t>
            </a:r>
            <a:r>
              <a:rPr lang="da-DK" sz="3600" dirty="0">
                <a:solidFill>
                  <a:schemeClr val="bg1"/>
                </a:solidFill>
              </a:rPr>
              <a:t> </a:t>
            </a:r>
            <a:r>
              <a:rPr lang="da-DK" sz="3600" dirty="0" err="1">
                <a:solidFill>
                  <a:schemeClr val="bg1"/>
                </a:solidFill>
              </a:rPr>
              <a:t>stories</a:t>
            </a:r>
            <a:r>
              <a:rPr lang="da-DK" sz="3600" dirty="0">
                <a:solidFill>
                  <a:schemeClr val="bg1"/>
                </a:solidFill>
              </a:rPr>
              <a:t> to </a:t>
            </a:r>
            <a:r>
              <a:rPr lang="da-DK" sz="3600" dirty="0" err="1">
                <a:solidFill>
                  <a:schemeClr val="bg1"/>
                </a:solidFill>
              </a:rPr>
              <a:t>tell</a:t>
            </a:r>
            <a:endParaRPr lang="da-DK" sz="3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da-DK" sz="3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a-DK" sz="3600" dirty="0" err="1">
                <a:solidFill>
                  <a:schemeClr val="bg1"/>
                </a:solidFill>
              </a:rPr>
              <a:t>Children</a:t>
            </a:r>
            <a:r>
              <a:rPr lang="da-DK" sz="3600" dirty="0">
                <a:solidFill>
                  <a:schemeClr val="bg1"/>
                </a:solidFill>
              </a:rPr>
              <a:t> </a:t>
            </a:r>
            <a:r>
              <a:rPr lang="da-DK" sz="3600" dirty="0" err="1">
                <a:solidFill>
                  <a:schemeClr val="bg1"/>
                </a:solidFill>
              </a:rPr>
              <a:t>are</a:t>
            </a:r>
            <a:r>
              <a:rPr lang="da-DK" sz="3600" dirty="0">
                <a:solidFill>
                  <a:schemeClr val="bg1"/>
                </a:solidFill>
              </a:rPr>
              <a:t> </a:t>
            </a:r>
            <a:r>
              <a:rPr lang="da-DK" sz="3600" dirty="0" err="1">
                <a:solidFill>
                  <a:schemeClr val="bg1"/>
                </a:solidFill>
              </a:rPr>
              <a:t>natural</a:t>
            </a:r>
            <a:r>
              <a:rPr lang="da-DK" sz="3600" dirty="0">
                <a:solidFill>
                  <a:schemeClr val="bg1"/>
                </a:solidFill>
              </a:rPr>
              <a:t> </a:t>
            </a:r>
            <a:r>
              <a:rPr lang="da-DK" sz="3600" dirty="0" err="1">
                <a:solidFill>
                  <a:schemeClr val="bg1"/>
                </a:solidFill>
              </a:rPr>
              <a:t>learners</a:t>
            </a:r>
            <a:r>
              <a:rPr lang="da-DK" sz="3600" dirty="0">
                <a:solidFill>
                  <a:schemeClr val="bg1"/>
                </a:solidFill>
              </a:rPr>
              <a:t>, </a:t>
            </a:r>
            <a:r>
              <a:rPr lang="da-DK" sz="3600" dirty="0" err="1">
                <a:solidFill>
                  <a:schemeClr val="bg1"/>
                </a:solidFill>
              </a:rPr>
              <a:t>curious</a:t>
            </a:r>
            <a:r>
              <a:rPr lang="da-DK" sz="3600" dirty="0">
                <a:solidFill>
                  <a:schemeClr val="bg1"/>
                </a:solidFill>
              </a:rPr>
              <a:t> and </a:t>
            </a:r>
            <a:r>
              <a:rPr lang="da-DK" sz="3600" dirty="0" err="1">
                <a:solidFill>
                  <a:schemeClr val="bg1"/>
                </a:solidFill>
              </a:rPr>
              <a:t>creative</a:t>
            </a:r>
            <a:endParaRPr lang="da-DK" sz="3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da-DK" sz="36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a-DK" sz="3600" dirty="0">
                <a:solidFill>
                  <a:schemeClr val="bg1"/>
                </a:solidFill>
              </a:rPr>
              <a:t>Play is an </a:t>
            </a:r>
            <a:r>
              <a:rPr lang="da-DK" sz="3600" dirty="0" err="1">
                <a:solidFill>
                  <a:schemeClr val="bg1"/>
                </a:solidFill>
              </a:rPr>
              <a:t>effective</a:t>
            </a:r>
            <a:r>
              <a:rPr lang="da-DK" sz="3600" dirty="0">
                <a:solidFill>
                  <a:schemeClr val="bg1"/>
                </a:solidFill>
              </a:rPr>
              <a:t> </a:t>
            </a:r>
            <a:r>
              <a:rPr lang="da-DK" sz="3600" dirty="0" err="1">
                <a:solidFill>
                  <a:schemeClr val="bg1"/>
                </a:solidFill>
              </a:rPr>
              <a:t>way</a:t>
            </a:r>
            <a:r>
              <a:rPr lang="da-DK" sz="3600" dirty="0">
                <a:solidFill>
                  <a:schemeClr val="bg1"/>
                </a:solidFill>
              </a:rPr>
              <a:t> for  </a:t>
            </a:r>
            <a:r>
              <a:rPr lang="da-DK" sz="3600" dirty="0" err="1">
                <a:solidFill>
                  <a:schemeClr val="bg1"/>
                </a:solidFill>
              </a:rPr>
              <a:t>children</a:t>
            </a:r>
            <a:r>
              <a:rPr lang="da-DK" sz="3600" dirty="0">
                <a:solidFill>
                  <a:schemeClr val="bg1"/>
                </a:solidFill>
              </a:rPr>
              <a:t> to </a:t>
            </a:r>
            <a:r>
              <a:rPr lang="da-DK" sz="3600" dirty="0" err="1">
                <a:solidFill>
                  <a:schemeClr val="bg1"/>
                </a:solidFill>
              </a:rPr>
              <a:t>engage</a:t>
            </a:r>
            <a:r>
              <a:rPr lang="da-DK" sz="3600" dirty="0">
                <a:solidFill>
                  <a:schemeClr val="bg1"/>
                </a:solidFill>
              </a:rPr>
              <a:t> and </a:t>
            </a:r>
            <a:r>
              <a:rPr lang="da-DK" sz="3600" dirty="0" err="1">
                <a:solidFill>
                  <a:schemeClr val="bg1"/>
                </a:solidFill>
              </a:rPr>
              <a:t>learn</a:t>
            </a:r>
            <a:endParaRPr lang="da-D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8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983432" y="1268760"/>
            <a:ext cx="5614219" cy="3501240"/>
          </a:xfrm>
        </p:spPr>
        <p:txBody>
          <a:bodyPr/>
          <a:lstStyle/>
          <a:p>
            <a:br>
              <a:rPr lang="en-GB" sz="6000" dirty="0"/>
            </a:br>
            <a:r>
              <a:rPr lang="en-GB" sz="6000" dirty="0"/>
              <a:t>What is Play?</a:t>
            </a:r>
            <a:br>
              <a:rPr lang="en-GB" sz="6000" dirty="0"/>
            </a:br>
            <a:endParaRPr lang="en-GB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7" y="6443171"/>
            <a:ext cx="1352927" cy="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Build</a:t>
            </a:r>
            <a:r>
              <a:rPr lang="da-DK" dirty="0"/>
              <a:t> a </a:t>
            </a:r>
            <a:r>
              <a:rPr lang="da-DK" dirty="0" err="1"/>
              <a:t>Duck</a:t>
            </a:r>
            <a:br>
              <a:rPr lang="da-DK" dirty="0"/>
            </a:br>
            <a:br>
              <a:rPr lang="da-DK" dirty="0"/>
            </a:br>
            <a:r>
              <a:rPr lang="da-DK" dirty="0"/>
              <a:t>45 </a:t>
            </a:r>
            <a:r>
              <a:rPr lang="da-DK" dirty="0" err="1"/>
              <a:t>seconds</a:t>
            </a:r>
            <a:br>
              <a:rPr lang="da-DK" dirty="0"/>
            </a:br>
            <a:endParaRPr lang="en-US" sz="3600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Picture 7" descr="LEGO Duck"/>
          <p:cNvPicPr>
            <a:picLocks noChangeAspect="1" noChangeArrowheads="1"/>
          </p:cNvPicPr>
          <p:nvPr/>
        </p:nvPicPr>
        <p:blipFill>
          <a:blip r:embed="rId3" cstate="email">
            <a:lum bright="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18045" y="1700808"/>
            <a:ext cx="4194447" cy="34563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88027-7116-459E-9342-588D334FE6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20D05-F210-49BE-9C86-DC68705FEA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814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CrossOrg\LEGO_Foundation\9. Logos\1. LEGO Foundation\LEGO Foundation_RG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49" y="6429381"/>
            <a:ext cx="2400000" cy="229501"/>
          </a:xfrm>
          <a:prstGeom prst="rect">
            <a:avLst/>
          </a:prstGeom>
          <a:noFill/>
        </p:spPr>
      </p:pic>
      <p:pic>
        <p:nvPicPr>
          <p:cNvPr id="6" name="Picture Placeholder 5" descr="DSC_0181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/>
        </p:blipFill>
        <p:spPr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EC9126-8A9D-4060-96C1-507D0F105F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58BCD-2DFC-425D-9BBE-456FC815FA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185485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911644" y="4113153"/>
            <a:ext cx="3944996" cy="202570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 </a:t>
            </a:r>
          </a:p>
          <a:p>
            <a:pPr lvl="1"/>
            <a:r>
              <a:rPr lang="en-GB" sz="3200" b="1" dirty="0">
                <a:solidFill>
                  <a:srgbClr val="002060"/>
                </a:solidFill>
              </a:rPr>
              <a:t>What is so special about Play?</a:t>
            </a:r>
          </a:p>
          <a:p>
            <a:pPr lvl="1"/>
            <a:endParaRPr lang="en-GB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1044166" y="0"/>
            <a:ext cx="6664734" cy="434669"/>
          </a:xfrm>
        </p:spPr>
        <p:txBody>
          <a:bodyPr/>
          <a:lstStyle/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0C278454-A0BE-4CAE-BC2D-E2A00A65689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3317" r="1331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3528694F-876E-4EC5-BB2B-B1DB7C8AD1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3365" b="133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B406E71C-5871-41BF-8674-E6B49D9923C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21567" r="215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50AA0D75-D509-48E6-81D1-4E1E333CF2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21538" b="2153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5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806912" y="4578229"/>
            <a:ext cx="1721920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visual perception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835912" y="3829095"/>
            <a:ext cx="1758789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 thinking </a:t>
            </a: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63252" y="2803492"/>
            <a:ext cx="1851763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long-term memory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130458" y="3516458"/>
            <a:ext cx="1587268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imagery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60367" y="3161993"/>
            <a:ext cx="971715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09807" y="4116870"/>
            <a:ext cx="4422275" cy="523206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F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executive functioning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653118" y="2343213"/>
            <a:ext cx="3022468" cy="523206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F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self-regulation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660738" y="1993407"/>
            <a:ext cx="2029697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emotional regulation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825847" y="2069183"/>
            <a:ext cx="1264551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self-efficacy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00460" y="2433749"/>
            <a:ext cx="1438188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visual search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006207" y="2738796"/>
            <a:ext cx="5170556" cy="523206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F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symbolic representations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963663" y="3516458"/>
            <a:ext cx="1947943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spatial visualization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872779" y="5953008"/>
            <a:ext cx="1667418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self-assessment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032699" y="5597669"/>
            <a:ext cx="1848557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perspective-taking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23050" y="5287738"/>
            <a:ext cx="2645250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adaptive social functioning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718603" y="4927851"/>
            <a:ext cx="947669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imitation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105660" y="3848980"/>
            <a:ext cx="2055345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sensory-motor skills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639601" y="5890272"/>
            <a:ext cx="1822909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cognitive flexibility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710389" y="3183942"/>
            <a:ext cx="2201217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kinesthetic awareness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211038" y="5589005"/>
            <a:ext cx="1922295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short-term memory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174243" y="4191223"/>
            <a:ext cx="1542384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rotation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708901" y="5287738"/>
            <a:ext cx="1656196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fine motor skills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148312" y="4548399"/>
            <a:ext cx="1689860" cy="338540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memory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820367" y="4849666"/>
            <a:ext cx="3213289" cy="523206"/>
          </a:xfrm>
          <a:prstGeom prst="rect">
            <a:avLst/>
          </a:prstGeom>
        </p:spPr>
        <p:txBody>
          <a:bodyPr wrap="none" lIns="91427" tIns="45713" rIns="91427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F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spatial abilities</a:t>
            </a:r>
          </a:p>
        </p:txBody>
      </p:sp>
      <p:sp>
        <p:nvSpPr>
          <p:cNvPr id="36" name="Title 3"/>
          <p:cNvSpPr>
            <a:spLocks noGrp="1"/>
          </p:cNvSpPr>
          <p:nvPr>
            <p:ph type="title"/>
          </p:nvPr>
        </p:nvSpPr>
        <p:spPr>
          <a:xfrm>
            <a:off x="1021227" y="398463"/>
            <a:ext cx="8695400" cy="1351406"/>
          </a:xfrm>
        </p:spPr>
        <p:txBody>
          <a:bodyPr/>
          <a:lstStyle/>
          <a:p>
            <a:r>
              <a:rPr lang="en-GB" sz="4800" dirty="0">
                <a:solidFill>
                  <a:srgbClr val="FFCF00"/>
                </a:solidFill>
              </a:rPr>
              <a:t>Learning through Play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927" y="3187049"/>
            <a:ext cx="1918899" cy="20063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618AC6-1551-42A8-9F76-667A62EB034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UNESCO World Heritage Nordic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62FE4-06D2-4C0E-A934-40AA8CE096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45D37B1E-C366-494F-A587-962AD9AABC8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572211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The Lego Foundation">
      <a:dk1>
        <a:sysClr val="windowText" lastClr="000000"/>
      </a:dk1>
      <a:lt1>
        <a:sysClr val="window" lastClr="FFFFFF"/>
      </a:lt1>
      <a:dk2>
        <a:srgbClr val="8C0008"/>
      </a:dk2>
      <a:lt2>
        <a:srgbClr val="E9AC00"/>
      </a:lt2>
      <a:accent1>
        <a:srgbClr val="D01012"/>
      </a:accent1>
      <a:accent2>
        <a:srgbClr val="CAE8F2"/>
      </a:accent2>
      <a:accent3>
        <a:srgbClr val="41AACD"/>
      </a:accent3>
      <a:accent4>
        <a:srgbClr val="FFCF00"/>
      </a:accent4>
      <a:accent5>
        <a:srgbClr val="E0E0E0"/>
      </a:accent5>
      <a:accent6>
        <a:srgbClr val="646464"/>
      </a:accent6>
      <a:hlink>
        <a:srgbClr val="0563C1"/>
      </a:hlink>
      <a:folHlink>
        <a:srgbClr val="954F72"/>
      </a:folHlink>
    </a:clrScheme>
    <a:fontScheme name="Arial Leg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F00"/>
        </a:solidFill>
        <a:ln w="25200" cap="rnd">
          <a:solidFill>
            <a:schemeClr val="bg1"/>
          </a:solidFill>
          <a:round/>
        </a:ln>
      </a:spPr>
      <a:bodyPr rtlCol="0" anchor="ctr"/>
      <a:lstStyle>
        <a:defPPr algn="ctr">
          <a:lnSpc>
            <a:spcPct val="110000"/>
          </a:lnSpc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64646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500" dirty="0" err="1" smtClean="0">
            <a:solidFill>
              <a:srgbClr val="646464"/>
            </a:solidFill>
          </a:defRPr>
        </a:defPPr>
      </a:lstStyle>
    </a:txDef>
  </a:objectDefaults>
  <a:extraClrSchemeLst/>
  <a:custClrLst>
    <a:custClr name="LEGO Corporate Red">
      <a:srgbClr val="D01012"/>
    </a:custClr>
    <a:custClr name="LEGO Corporate Turquoise Light">
      <a:srgbClr val="CAE8F2"/>
    </a:custClr>
    <a:custClr name="LEGO Corporate Turquoise">
      <a:srgbClr val="41AACD"/>
    </a:custClr>
    <a:custClr name="LEGO Corporate Yellow">
      <a:srgbClr val="FFCF00"/>
    </a:custClr>
    <a:custClr name="LEGO Corporate Grey Extra Light">
      <a:srgbClr val="E0E0E0"/>
    </a:custClr>
    <a:custClr name="LEGO Corporate Grey Dark">
      <a:srgbClr val="646464"/>
    </a:custClr>
  </a:custClrLst>
  <a:extLst>
    <a:ext uri="{05A4C25C-085E-4340-85A3-A5531E510DB2}">
      <thm15:themeFamily xmlns:thm15="http://schemas.microsoft.com/office/thememl/2012/main" name="The Lego Foundation-35349.potx" id="{519C3BDD-0910-4EDA-881E-8B55C797271F}" vid="{CC3C4714-64B9-4E62-BE64-2C7DB5E65F4D}"/>
    </a:ext>
  </a:extLst>
</a:theme>
</file>

<file path=ppt/theme/theme2.xml><?xml version="1.0" encoding="utf-8"?>
<a:theme xmlns:a="http://schemas.openxmlformats.org/drawingml/2006/main" name="1_Office Theme">
  <a:themeElements>
    <a:clrScheme name="The Lego Foundation">
      <a:dk1>
        <a:sysClr val="windowText" lastClr="000000"/>
      </a:dk1>
      <a:lt1>
        <a:sysClr val="window" lastClr="FFFFFF"/>
      </a:lt1>
      <a:dk2>
        <a:srgbClr val="8C0008"/>
      </a:dk2>
      <a:lt2>
        <a:srgbClr val="E9AC00"/>
      </a:lt2>
      <a:accent1>
        <a:srgbClr val="D01012"/>
      </a:accent1>
      <a:accent2>
        <a:srgbClr val="CAE8F2"/>
      </a:accent2>
      <a:accent3>
        <a:srgbClr val="41AACD"/>
      </a:accent3>
      <a:accent4>
        <a:srgbClr val="FFCF00"/>
      </a:accent4>
      <a:accent5>
        <a:srgbClr val="E0E0E0"/>
      </a:accent5>
      <a:accent6>
        <a:srgbClr val="646464"/>
      </a:accent6>
      <a:hlink>
        <a:srgbClr val="0563C1"/>
      </a:hlink>
      <a:folHlink>
        <a:srgbClr val="954F72"/>
      </a:folHlink>
    </a:clrScheme>
    <a:fontScheme name="Arial Leg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F00"/>
        </a:solidFill>
        <a:ln w="25200" cap="rnd">
          <a:solidFill>
            <a:schemeClr val="bg1"/>
          </a:solidFill>
          <a:round/>
        </a:ln>
      </a:spPr>
      <a:bodyPr rtlCol="0" anchor="ctr"/>
      <a:lstStyle>
        <a:defPPr algn="ctr">
          <a:lnSpc>
            <a:spcPct val="110000"/>
          </a:lnSpc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64646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500" dirty="0" err="1" smtClean="0">
            <a:solidFill>
              <a:srgbClr val="646464"/>
            </a:solidFill>
          </a:defRPr>
        </a:defPPr>
      </a:lstStyle>
    </a:txDef>
  </a:objectDefaults>
  <a:extraClrSchemeLst/>
  <a:custClrLst>
    <a:custClr name="LEGO Corporate Red">
      <a:srgbClr val="D01012"/>
    </a:custClr>
    <a:custClr name="LEGO Corporate Turquoise Light">
      <a:srgbClr val="CAE8F2"/>
    </a:custClr>
    <a:custClr name="LEGO Corporate Turquoise">
      <a:srgbClr val="41AACD"/>
    </a:custClr>
    <a:custClr name="LEGO Corporate Yellow">
      <a:srgbClr val="FFCF00"/>
    </a:custClr>
    <a:custClr name="LEGO Corporate Grey Extra Light">
      <a:srgbClr val="E0E0E0"/>
    </a:custClr>
    <a:custClr name="LEGO Corporate Grey Dark">
      <a:srgbClr val="646464"/>
    </a:custClr>
  </a:custClrLst>
  <a:extLst>
    <a:ext uri="{05A4C25C-085E-4340-85A3-A5531E510DB2}">
      <thm15:themeFamily xmlns:thm15="http://schemas.microsoft.com/office/thememl/2012/main" name="The Lego Foundation_Powerpoint skabelon" id="{79050349-65EB-407C-B115-52E327829E94}" vid="{A6FEC35E-B146-4645-BF67-C7E6DBFF3D1D}"/>
    </a:ext>
  </a:extLst>
</a:theme>
</file>

<file path=ppt/theme/theme3.xml><?xml version="1.0" encoding="utf-8"?>
<a:theme xmlns:a="http://schemas.openxmlformats.org/drawingml/2006/main" name="Blank">
  <a:themeElements>
    <a:clrScheme name="Custom 10">
      <a:dk1>
        <a:srgbClr val="646464"/>
      </a:dk1>
      <a:lt1>
        <a:sysClr val="window" lastClr="FFFFFF"/>
      </a:lt1>
      <a:dk2>
        <a:srgbClr val="D01012"/>
      </a:dk2>
      <a:lt2>
        <a:srgbClr val="646464"/>
      </a:lt2>
      <a:accent1>
        <a:srgbClr val="D9D9D9"/>
      </a:accent1>
      <a:accent2>
        <a:srgbClr val="ED7E60"/>
      </a:accent2>
      <a:accent3>
        <a:srgbClr val="FFFFFF"/>
      </a:accent3>
      <a:accent4>
        <a:srgbClr val="D01012"/>
      </a:accent4>
      <a:accent5>
        <a:srgbClr val="E19B5A"/>
      </a:accent5>
      <a:accent6>
        <a:srgbClr val="646464"/>
      </a:accent6>
      <a:hlink>
        <a:srgbClr val="CFE9F2"/>
      </a:hlink>
      <a:folHlink>
        <a:srgbClr val="D01012"/>
      </a:folHlink>
    </a:clrScheme>
    <a:fontScheme name="Arial Leg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5200" cap="rnd">
          <a:solidFill>
            <a:schemeClr val="accent1"/>
          </a:solidFill>
          <a:round/>
        </a:ln>
      </a:spPr>
      <a:bodyPr rtlCol="0" anchor="ctr" anchorCtr="0"/>
      <a:lstStyle>
        <a:defPPr algn="ctr">
          <a:lnSpc>
            <a:spcPct val="110000"/>
          </a:lnSpc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646464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90000" rIns="90000" bIns="90000" rtlCol="0">
        <a:spAutoFit/>
      </a:bodyPr>
      <a:lstStyle>
        <a:defPPr algn="ctr">
          <a:lnSpc>
            <a:spcPct val="110000"/>
          </a:lnSpc>
          <a:defRPr sz="1400" dirty="0" smtClean="0">
            <a:solidFill>
              <a:srgbClr val="646464"/>
            </a:solidFill>
          </a:defRPr>
        </a:defPPr>
      </a:lstStyle>
    </a:txDef>
  </a:objectDefaults>
  <a:extraClrSchemeLst/>
  <a:custClrLst>
    <a:custClr name="LEGO Corporate Red">
      <a:srgbClr val="D01012"/>
    </a:custClr>
    <a:custClr name="LEGO Corporate Turquoise Light">
      <a:srgbClr val="CAE8F2"/>
    </a:custClr>
    <a:custClr name="LEGO Corporate Turquoise">
      <a:srgbClr val="41AACD"/>
    </a:custClr>
    <a:custClr name="LEGO Corporate Yellow">
      <a:srgbClr val="FFCF00"/>
    </a:custClr>
    <a:custClr name="LEGO Corporate Grey Extra Light">
      <a:srgbClr val="E0E0E0"/>
    </a:custClr>
    <a:custClr name="LEGO Corporate Grey Dark">
      <a:srgbClr val="646464"/>
    </a:custClr>
  </a:custClrLst>
  <a:extLst>
    <a:ext uri="{05A4C25C-085E-4340-85A3-A5531E510DB2}">
      <thm15:themeFamily xmlns:thm15="http://schemas.microsoft.com/office/thememl/2012/main" name="The Lego Foundation-35349.potx" id="{519C3BDD-0910-4EDA-881E-8B55C797271F}" vid="{CC3C4714-64B9-4E62-BE64-2C7DB5E65F4D}"/>
    </a:ext>
  </a:extLst>
</a:theme>
</file>

<file path=ppt/theme/theme4.xml><?xml version="1.0" encoding="utf-8"?>
<a:theme xmlns:a="http://schemas.openxmlformats.org/drawingml/2006/main" name="2_Office Theme">
  <a:themeElements>
    <a:clrScheme name="The Lego Foundation">
      <a:dk1>
        <a:sysClr val="windowText" lastClr="000000"/>
      </a:dk1>
      <a:lt1>
        <a:sysClr val="window" lastClr="FFFFFF"/>
      </a:lt1>
      <a:dk2>
        <a:srgbClr val="8C0008"/>
      </a:dk2>
      <a:lt2>
        <a:srgbClr val="E9AC00"/>
      </a:lt2>
      <a:accent1>
        <a:srgbClr val="D01012"/>
      </a:accent1>
      <a:accent2>
        <a:srgbClr val="CAE8F2"/>
      </a:accent2>
      <a:accent3>
        <a:srgbClr val="41AACD"/>
      </a:accent3>
      <a:accent4>
        <a:srgbClr val="FFCF00"/>
      </a:accent4>
      <a:accent5>
        <a:srgbClr val="E0E0E0"/>
      </a:accent5>
      <a:accent6>
        <a:srgbClr val="646464"/>
      </a:accent6>
      <a:hlink>
        <a:srgbClr val="0563C1"/>
      </a:hlink>
      <a:folHlink>
        <a:srgbClr val="954F72"/>
      </a:folHlink>
    </a:clrScheme>
    <a:fontScheme name="Arial Leg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F00"/>
        </a:solidFill>
        <a:ln w="25200" cap="rnd">
          <a:solidFill>
            <a:schemeClr val="bg1"/>
          </a:solidFill>
          <a:round/>
        </a:ln>
      </a:spPr>
      <a:bodyPr rtlCol="0" anchor="ctr"/>
      <a:lstStyle>
        <a:defPPr algn="ctr">
          <a:lnSpc>
            <a:spcPct val="110000"/>
          </a:lnSpc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64646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500" dirty="0" err="1" smtClean="0">
            <a:solidFill>
              <a:srgbClr val="646464"/>
            </a:solidFill>
          </a:defRPr>
        </a:defPPr>
      </a:lstStyle>
    </a:txDef>
  </a:objectDefaults>
  <a:extraClrSchemeLst/>
  <a:custClrLst>
    <a:custClr name="LEGO Corporate Red">
      <a:srgbClr val="D01012"/>
    </a:custClr>
    <a:custClr name="LEGO Corporate Turquoise Light">
      <a:srgbClr val="CAE8F2"/>
    </a:custClr>
    <a:custClr name="LEGO Corporate Turquoise">
      <a:srgbClr val="41AACD"/>
    </a:custClr>
    <a:custClr name="LEGO Corporate Yellow">
      <a:srgbClr val="FFCF00"/>
    </a:custClr>
    <a:custClr name="LEGO Corporate Grey Extra Light">
      <a:srgbClr val="E0E0E0"/>
    </a:custClr>
    <a:custClr name="LEGO Corporate Grey Dark">
      <a:srgbClr val="646464"/>
    </a:custClr>
  </a:custClrLst>
  <a:extLst>
    <a:ext uri="{05A4C25C-085E-4340-85A3-A5531E510DB2}">
      <thm15:themeFamily xmlns:thm15="http://schemas.microsoft.com/office/thememl/2012/main" name="20150226_LF core presentation" id="{C6CD1612-6C00-4CD9-B360-8A12ED1D03EC}" vid="{3400439B-94E4-4F7B-B842-F7CC3D254D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637</Words>
  <Application>Microsoft Office PowerPoint</Application>
  <PresentationFormat>Widescreen</PresentationFormat>
  <Paragraphs>203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HelveticaNeueLT Std Bold</vt:lpstr>
      <vt:lpstr>Trebuchet MS</vt:lpstr>
      <vt:lpstr>Verdana</vt:lpstr>
      <vt:lpstr>Wingdings</vt:lpstr>
      <vt:lpstr>Office Theme</vt:lpstr>
      <vt:lpstr>1_Office Theme</vt:lpstr>
      <vt:lpstr>Blank</vt:lpstr>
      <vt:lpstr>2_Office Theme</vt:lpstr>
      <vt:lpstr>think-cell Slide</vt:lpstr>
      <vt:lpstr>UNESCO World Heritage   Children Learning through Play </vt:lpstr>
      <vt:lpstr>UNESCO World Heritage</vt:lpstr>
      <vt:lpstr>The Challenge </vt:lpstr>
      <vt:lpstr>The Opportunity </vt:lpstr>
      <vt:lpstr> What is Play? </vt:lpstr>
      <vt:lpstr>Build a Duck  45 seconds </vt:lpstr>
      <vt:lpstr>PowerPoint Presentation</vt:lpstr>
      <vt:lpstr>PowerPoint Presentation</vt:lpstr>
      <vt:lpstr>Learning through Play</vt:lpstr>
      <vt:lpstr>PowerPoint Presentation</vt:lpstr>
      <vt:lpstr> Unique Stories</vt:lpstr>
      <vt:lpstr>PowerPoint Presentation</vt:lpstr>
      <vt:lpstr>Engaging storytelling, where all senses are activated. </vt:lpstr>
      <vt:lpstr>PowerPoint Presentation</vt:lpstr>
      <vt:lpstr>Play matters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World Heritage   Children Learning through Play</dc:title>
  <dc:creator>Jens Maibom</dc:creator>
  <cp:lastModifiedBy>Jens Maibom</cp:lastModifiedBy>
  <cp:revision>12</cp:revision>
  <dcterms:created xsi:type="dcterms:W3CDTF">2018-08-28T10:56:15Z</dcterms:created>
  <dcterms:modified xsi:type="dcterms:W3CDTF">2018-10-30T14:39:43Z</dcterms:modified>
</cp:coreProperties>
</file>